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34" r:id="rId1"/>
    <p:sldMasterId id="2147484294" r:id="rId2"/>
    <p:sldMasterId id="2147484306" r:id="rId3"/>
    <p:sldMasterId id="2147484330" r:id="rId4"/>
  </p:sldMasterIdLst>
  <p:notesMasterIdLst>
    <p:notesMasterId r:id="rId44"/>
  </p:notesMasterIdLst>
  <p:handoutMasterIdLst>
    <p:handoutMasterId r:id="rId45"/>
  </p:handoutMasterIdLst>
  <p:sldIdLst>
    <p:sldId id="263" r:id="rId5"/>
    <p:sldId id="351" r:id="rId6"/>
    <p:sldId id="512" r:id="rId7"/>
    <p:sldId id="513" r:id="rId8"/>
    <p:sldId id="514" r:id="rId9"/>
    <p:sldId id="515" r:id="rId10"/>
    <p:sldId id="509" r:id="rId11"/>
    <p:sldId id="306" r:id="rId12"/>
    <p:sldId id="297" r:id="rId13"/>
    <p:sldId id="510" r:id="rId14"/>
    <p:sldId id="294" r:id="rId15"/>
    <p:sldId id="530" r:id="rId16"/>
    <p:sldId id="533" r:id="rId17"/>
    <p:sldId id="524" r:id="rId18"/>
    <p:sldId id="478" r:id="rId19"/>
    <p:sldId id="268" r:id="rId20"/>
    <p:sldId id="270" r:id="rId21"/>
    <p:sldId id="521" r:id="rId22"/>
    <p:sldId id="272" r:id="rId23"/>
    <p:sldId id="534" r:id="rId24"/>
    <p:sldId id="286" r:id="rId25"/>
    <p:sldId id="276" r:id="rId26"/>
    <p:sldId id="525" r:id="rId27"/>
    <p:sldId id="278" r:id="rId28"/>
    <p:sldId id="316" r:id="rId29"/>
    <p:sldId id="535" r:id="rId30"/>
    <p:sldId id="279" r:id="rId31"/>
    <p:sldId id="299" r:id="rId32"/>
    <p:sldId id="287" r:id="rId33"/>
    <p:sldId id="284" r:id="rId34"/>
    <p:sldId id="531" r:id="rId35"/>
    <p:sldId id="511" r:id="rId36"/>
    <p:sldId id="528" r:id="rId37"/>
    <p:sldId id="532" r:id="rId38"/>
    <p:sldId id="307" r:id="rId39"/>
    <p:sldId id="317" r:id="rId40"/>
    <p:sldId id="523" r:id="rId41"/>
    <p:sldId id="281" r:id="rId42"/>
    <p:sldId id="500" r:id="rId4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5D7E9D"/>
    <a:srgbClr val="66FF99"/>
    <a:srgbClr val="191919"/>
    <a:srgbClr val="666666"/>
    <a:srgbClr val="66FFFF"/>
    <a:srgbClr val="FFFF66"/>
    <a:srgbClr val="8000FF"/>
    <a:srgbClr val="FF00FF"/>
    <a:srgbClr val="FF0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FE5C116-0ECC-4288-855B-DBAB5BA7E32E}" v="17" dt="2023-07-22T01:30:04.263"/>
  </p1510:revLst>
</p1510:revInfo>
</file>

<file path=ppt/tableStyles.xml><?xml version="1.0" encoding="utf-8"?>
<a:tblStyleLst xmlns:a="http://schemas.openxmlformats.org/drawingml/2006/main" def="{5C22544A-7EE6-4342-B048-85BDC9FD1C3A}"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1837" autoAdjust="0"/>
  </p:normalViewPr>
  <p:slideViewPr>
    <p:cSldViewPr snapToObjects="1">
      <p:cViewPr varScale="1">
        <p:scale>
          <a:sx n="71" d="100"/>
          <a:sy n="71" d="100"/>
        </p:scale>
        <p:origin x="696" y="5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viewProps" Target="viewProps.xml"/><Relationship Id="rId50" Type="http://schemas.microsoft.com/office/2016/11/relationships/changesInfo" Target="changesInfos/changesInfo1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theme" Target="theme/theme1.xml"/><Relationship Id="rId8" Type="http://schemas.openxmlformats.org/officeDocument/2006/relationships/slide" Target="slides/slide4.xml"/><Relationship Id="rId51" Type="http://schemas.microsoft.com/office/2015/10/relationships/revisionInfo" Target="revisionInfo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presProps" Target="presProps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eshab Sanjel" userId="52218e3c-22bd-4213-ac9d-38dd5fd005d6" providerId="ADAL" clId="{3BDFF23D-C811-487F-8607-E33A5A4FB735}"/>
    <pc:docChg chg="undo custSel addSld delSld modSld sldOrd">
      <pc:chgData name="Keshab Sanjel" userId="52218e3c-22bd-4213-ac9d-38dd5fd005d6" providerId="ADAL" clId="{3BDFF23D-C811-487F-8607-E33A5A4FB735}" dt="2021-08-11T07:56:05.093" v="4514" actId="1036"/>
      <pc:docMkLst>
        <pc:docMk/>
      </pc:docMkLst>
      <pc:sldChg chg="modSp add del mod">
        <pc:chgData name="Keshab Sanjel" userId="52218e3c-22bd-4213-ac9d-38dd5fd005d6" providerId="ADAL" clId="{3BDFF23D-C811-487F-8607-E33A5A4FB735}" dt="2021-08-11T03:32:26.457" v="3621" actId="20577"/>
        <pc:sldMkLst>
          <pc:docMk/>
          <pc:sldMk cId="0" sldId="261"/>
        </pc:sldMkLst>
        <pc:spChg chg="mod">
          <ac:chgData name="Keshab Sanjel" userId="52218e3c-22bd-4213-ac9d-38dd5fd005d6" providerId="ADAL" clId="{3BDFF23D-C811-487F-8607-E33A5A4FB735}" dt="2021-08-09T10:16:33.241" v="303" actId="20577"/>
          <ac:spMkLst>
            <pc:docMk/>
            <pc:sldMk cId="0" sldId="261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32:26.457" v="3621" actId="20577"/>
          <ac:graphicFrameMkLst>
            <pc:docMk/>
            <pc:sldMk cId="0" sldId="261"/>
            <ac:graphicFrameMk id="6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3BDFF23D-C811-487F-8607-E33A5A4FB735}" dt="2021-08-10T02:19:10.317" v="1279" actId="14100"/>
        <pc:sldMkLst>
          <pc:docMk/>
          <pc:sldMk cId="0" sldId="263"/>
        </pc:sldMkLst>
        <pc:spChg chg="mod">
          <ac:chgData name="Keshab Sanjel" userId="52218e3c-22bd-4213-ac9d-38dd5fd005d6" providerId="ADAL" clId="{3BDFF23D-C811-487F-8607-E33A5A4FB735}" dt="2021-08-10T02:19:10.317" v="1279" actId="14100"/>
          <ac:spMkLst>
            <pc:docMk/>
            <pc:sldMk cId="0" sldId="263"/>
            <ac:spMk id="5122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09T10:09:10.542" v="187" actId="1035"/>
          <ac:spMkLst>
            <pc:docMk/>
            <pc:sldMk cId="0" sldId="263"/>
            <ac:spMk id="5123" creationId="{00000000-0000-0000-0000-000000000000}"/>
          </ac:spMkLst>
        </pc:spChg>
      </pc:sldChg>
      <pc:sldChg chg="modSp mod">
        <pc:chgData name="Keshab Sanjel" userId="52218e3c-22bd-4213-ac9d-38dd5fd005d6" providerId="ADAL" clId="{3BDFF23D-C811-487F-8607-E33A5A4FB735}" dt="2021-08-11T03:32:07.063" v="3620" actId="20577"/>
        <pc:sldMkLst>
          <pc:docMk/>
          <pc:sldMk cId="0" sldId="264"/>
        </pc:sldMkLst>
        <pc:spChg chg="mod">
          <ac:chgData name="Keshab Sanjel" userId="52218e3c-22bd-4213-ac9d-38dd5fd005d6" providerId="ADAL" clId="{3BDFF23D-C811-487F-8607-E33A5A4FB735}" dt="2021-08-11T03:32:07.063" v="3620" actId="20577"/>
          <ac:spMkLst>
            <pc:docMk/>
            <pc:sldMk cId="0" sldId="264"/>
            <ac:spMk id="5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09T10:09:25.810" v="188" actId="2710"/>
          <ac:spMkLst>
            <pc:docMk/>
            <pc:sldMk cId="0" sldId="264"/>
            <ac:spMk id="7170" creationId="{00000000-0000-0000-0000-000000000000}"/>
          </ac:spMkLst>
        </pc:spChg>
      </pc:sldChg>
      <pc:sldChg chg="addSp delSp modSp mod">
        <pc:chgData name="Keshab Sanjel" userId="52218e3c-22bd-4213-ac9d-38dd5fd005d6" providerId="ADAL" clId="{3BDFF23D-C811-487F-8607-E33A5A4FB735}" dt="2021-08-09T10:07:38.601" v="141" actId="113"/>
        <pc:sldMkLst>
          <pc:docMk/>
          <pc:sldMk cId="0" sldId="265"/>
        </pc:sldMkLst>
        <pc:spChg chg="mod">
          <ac:chgData name="Keshab Sanjel" userId="52218e3c-22bd-4213-ac9d-38dd5fd005d6" providerId="ADAL" clId="{3BDFF23D-C811-487F-8607-E33A5A4FB735}" dt="2021-08-09T10:07:22.290" v="140" actId="2710"/>
          <ac:spMkLst>
            <pc:docMk/>
            <pc:sldMk cId="0" sldId="265"/>
            <ac:spMk id="8194" creationId="{00000000-0000-0000-0000-000000000000}"/>
          </ac:spMkLst>
        </pc:spChg>
        <pc:graphicFrameChg chg="del">
          <ac:chgData name="Keshab Sanjel" userId="52218e3c-22bd-4213-ac9d-38dd5fd005d6" providerId="ADAL" clId="{3BDFF23D-C811-487F-8607-E33A5A4FB735}" dt="2021-08-09T09:54:26.587" v="110" actId="478"/>
          <ac:graphicFrameMkLst>
            <pc:docMk/>
            <pc:sldMk cId="0" sldId="265"/>
            <ac:graphicFrameMk id="2" creationId="{00000000-0000-0000-0000-000000000000}"/>
          </ac:graphicFrameMkLst>
        </pc:graphicFrameChg>
        <pc:graphicFrameChg chg="mod modGraphic">
          <ac:chgData name="Keshab Sanjel" userId="52218e3c-22bd-4213-ac9d-38dd5fd005d6" providerId="ADAL" clId="{3BDFF23D-C811-487F-8607-E33A5A4FB735}" dt="2021-08-09T10:07:38.601" v="141" actId="113"/>
          <ac:graphicFrameMkLst>
            <pc:docMk/>
            <pc:sldMk cId="0" sldId="265"/>
            <ac:graphicFrameMk id="4" creationId="{00000000-0000-0000-0000-000000000000}"/>
          </ac:graphicFrameMkLst>
        </pc:graphicFrameChg>
        <pc:graphicFrameChg chg="add del mod modGraphic">
          <ac:chgData name="Keshab Sanjel" userId="52218e3c-22bd-4213-ac9d-38dd5fd005d6" providerId="ADAL" clId="{3BDFF23D-C811-487F-8607-E33A5A4FB735}" dt="2021-08-09T10:06:32.132" v="126" actId="478"/>
          <ac:graphicFrameMkLst>
            <pc:docMk/>
            <pc:sldMk cId="0" sldId="265"/>
            <ac:graphicFrameMk id="5" creationId="{68247E8B-61C1-426E-8AEC-DB213EF92B38}"/>
          </ac:graphicFrameMkLst>
        </pc:graphicFrameChg>
      </pc:sldChg>
      <pc:sldChg chg="modSp add mod modNotesTx">
        <pc:chgData name="Keshab Sanjel" userId="52218e3c-22bd-4213-ac9d-38dd5fd005d6" providerId="ADAL" clId="{3BDFF23D-C811-487F-8607-E33A5A4FB735}" dt="2021-08-11T03:37:27.248" v="3808" actId="20577"/>
        <pc:sldMkLst>
          <pc:docMk/>
          <pc:sldMk cId="0" sldId="268"/>
        </pc:sldMkLst>
        <pc:spChg chg="mod">
          <ac:chgData name="Keshab Sanjel" userId="52218e3c-22bd-4213-ac9d-38dd5fd005d6" providerId="ADAL" clId="{3BDFF23D-C811-487F-8607-E33A5A4FB735}" dt="2021-08-10T03:41:55.907" v="1344" actId="20577"/>
          <ac:spMkLst>
            <pc:docMk/>
            <pc:sldMk cId="0" sldId="268"/>
            <ac:spMk id="2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37:11.563" v="3803" actId="20577"/>
          <ac:graphicFrameMkLst>
            <pc:docMk/>
            <pc:sldMk cId="0" sldId="268"/>
            <ac:graphicFrameMk id="4" creationId="{00000000-0000-0000-0000-000000000000}"/>
          </ac:graphicFrameMkLst>
        </pc:graphicFrameChg>
      </pc:sldChg>
      <pc:sldChg chg="delSp modSp add mod modNotesTx">
        <pc:chgData name="Keshab Sanjel" userId="52218e3c-22bd-4213-ac9d-38dd5fd005d6" providerId="ADAL" clId="{3BDFF23D-C811-487F-8607-E33A5A4FB735}" dt="2021-08-11T03:37:44.242" v="3810" actId="20577"/>
        <pc:sldMkLst>
          <pc:docMk/>
          <pc:sldMk cId="0" sldId="270"/>
        </pc:sldMkLst>
        <pc:spChg chg="mod">
          <ac:chgData name="Keshab Sanjel" userId="52218e3c-22bd-4213-ac9d-38dd5fd005d6" providerId="ADAL" clId="{3BDFF23D-C811-487F-8607-E33A5A4FB735}" dt="2021-08-10T03:48:11.383" v="1451" actId="2710"/>
          <ac:spMkLst>
            <pc:docMk/>
            <pc:sldMk cId="0" sldId="270"/>
            <ac:spMk id="5" creationId="{00000000-0000-0000-0000-000000000000}"/>
          </ac:spMkLst>
        </pc:spChg>
        <pc:spChg chg="del">
          <ac:chgData name="Keshab Sanjel" userId="52218e3c-22bd-4213-ac9d-38dd5fd005d6" providerId="ADAL" clId="{3BDFF23D-C811-487F-8607-E33A5A4FB735}" dt="2021-08-10T03:47:24.585" v="1441" actId="478"/>
          <ac:spMkLst>
            <pc:docMk/>
            <pc:sldMk cId="0" sldId="270"/>
            <ac:spMk id="6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37:44.242" v="3810" actId="20577"/>
          <ac:graphicFrameMkLst>
            <pc:docMk/>
            <pc:sldMk cId="0" sldId="270"/>
            <ac:graphicFrameMk id="4" creationId="{00000000-0000-0000-0000-000000000000}"/>
          </ac:graphicFrameMkLst>
        </pc:graphicFrameChg>
      </pc:sldChg>
      <pc:sldChg chg="addSp delSp modSp mod">
        <pc:chgData name="Keshab Sanjel" userId="52218e3c-22bd-4213-ac9d-38dd5fd005d6" providerId="ADAL" clId="{3BDFF23D-C811-487F-8607-E33A5A4FB735}" dt="2021-08-11T03:36:08.621" v="3772" actId="20577"/>
        <pc:sldMkLst>
          <pc:docMk/>
          <pc:sldMk cId="0" sldId="271"/>
        </pc:sldMkLst>
        <pc:spChg chg="add del mod">
          <ac:chgData name="Keshab Sanjel" userId="52218e3c-22bd-4213-ac9d-38dd5fd005d6" providerId="ADAL" clId="{3BDFF23D-C811-487F-8607-E33A5A4FB735}" dt="2021-08-09T14:04:34.387" v="1121" actId="478"/>
          <ac:spMkLst>
            <pc:docMk/>
            <pc:sldMk cId="0" sldId="271"/>
            <ac:spMk id="6" creationId="{85C2A3AC-E544-41D6-A6EB-C6B45811C994}"/>
          </ac:spMkLst>
        </pc:spChg>
        <pc:spChg chg="mod">
          <ac:chgData name="Keshab Sanjel" userId="52218e3c-22bd-4213-ac9d-38dd5fd005d6" providerId="ADAL" clId="{3BDFF23D-C811-487F-8607-E33A5A4FB735}" dt="2021-08-09T14:06:29.678" v="1158" actId="404"/>
          <ac:spMkLst>
            <pc:docMk/>
            <pc:sldMk cId="0" sldId="271"/>
            <ac:spMk id="15362" creationId="{00000000-0000-0000-0000-000000000000}"/>
          </ac:spMkLst>
        </pc:spChg>
        <pc:graphicFrameChg chg="add del mod modGraphic">
          <ac:chgData name="Keshab Sanjel" userId="52218e3c-22bd-4213-ac9d-38dd5fd005d6" providerId="ADAL" clId="{3BDFF23D-C811-487F-8607-E33A5A4FB735}" dt="2021-08-09T14:04:45.647" v="1122" actId="478"/>
          <ac:graphicFrameMkLst>
            <pc:docMk/>
            <pc:sldMk cId="0" sldId="271"/>
            <ac:graphicFrameMk id="2" creationId="{00000000-0000-0000-0000-000000000000}"/>
          </ac:graphicFrameMkLst>
        </pc:graphicFrameChg>
        <pc:graphicFrameChg chg="del mod">
          <ac:chgData name="Keshab Sanjel" userId="52218e3c-22bd-4213-ac9d-38dd5fd005d6" providerId="ADAL" clId="{3BDFF23D-C811-487F-8607-E33A5A4FB735}" dt="2021-08-09T14:04:29.833" v="1120" actId="478"/>
          <ac:graphicFrameMkLst>
            <pc:docMk/>
            <pc:sldMk cId="0" sldId="271"/>
            <ac:graphicFrameMk id="3" creationId="{00000000-0000-0000-0000-000000000000}"/>
          </ac:graphicFrameMkLst>
        </pc:graphicFrameChg>
        <pc:graphicFrameChg chg="add mod modGraphic">
          <ac:chgData name="Keshab Sanjel" userId="52218e3c-22bd-4213-ac9d-38dd5fd005d6" providerId="ADAL" clId="{3BDFF23D-C811-487F-8607-E33A5A4FB735}" dt="2021-08-11T03:36:08.621" v="3772" actId="20577"/>
          <ac:graphicFrameMkLst>
            <pc:docMk/>
            <pc:sldMk cId="0" sldId="271"/>
            <ac:graphicFrameMk id="5" creationId="{8DCA60BD-DDC3-4DFB-931A-433CB0EF49DA}"/>
          </ac:graphicFrameMkLst>
        </pc:graphicFrameChg>
      </pc:sldChg>
      <pc:sldChg chg="delSp modSp add mod modNotesTx">
        <pc:chgData name="Keshab Sanjel" userId="52218e3c-22bd-4213-ac9d-38dd5fd005d6" providerId="ADAL" clId="{3BDFF23D-C811-487F-8607-E33A5A4FB735}" dt="2021-08-11T03:38:23.824" v="3814"/>
        <pc:sldMkLst>
          <pc:docMk/>
          <pc:sldMk cId="0" sldId="272"/>
        </pc:sldMkLst>
        <pc:spChg chg="del">
          <ac:chgData name="Keshab Sanjel" userId="52218e3c-22bd-4213-ac9d-38dd5fd005d6" providerId="ADAL" clId="{3BDFF23D-C811-487F-8607-E33A5A4FB735}" dt="2021-08-10T03:58:41.429" v="1672" actId="478"/>
          <ac:spMkLst>
            <pc:docMk/>
            <pc:sldMk cId="0" sldId="272"/>
            <ac:spMk id="2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10T03:56:56.504" v="1644" actId="404"/>
          <ac:spMkLst>
            <pc:docMk/>
            <pc:sldMk cId="0" sldId="272"/>
            <ac:spMk id="3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0T04:02:18.481" v="1728" actId="20577"/>
          <ac:graphicFrameMkLst>
            <pc:docMk/>
            <pc:sldMk cId="0" sldId="272"/>
            <ac:graphicFrameMk id="4" creationId="{00000000-0000-0000-0000-000000000000}"/>
          </ac:graphicFrameMkLst>
        </pc:graphicFrameChg>
      </pc:sldChg>
      <pc:sldChg chg="addSp delSp modSp add mod modNotesTx">
        <pc:chgData name="Keshab Sanjel" userId="52218e3c-22bd-4213-ac9d-38dd5fd005d6" providerId="ADAL" clId="{3BDFF23D-C811-487F-8607-E33A5A4FB735}" dt="2021-08-11T03:39:04.738" v="3817"/>
        <pc:sldMkLst>
          <pc:docMk/>
          <pc:sldMk cId="0" sldId="274"/>
        </pc:sldMkLst>
        <pc:spChg chg="del">
          <ac:chgData name="Keshab Sanjel" userId="52218e3c-22bd-4213-ac9d-38dd5fd005d6" providerId="ADAL" clId="{3BDFF23D-C811-487F-8607-E33A5A4FB735}" dt="2021-08-10T04:05:18.673" v="1778" actId="478"/>
          <ac:spMkLst>
            <pc:docMk/>
            <pc:sldMk cId="0" sldId="274"/>
            <ac:spMk id="3" creationId="{00000000-0000-0000-0000-000000000000}"/>
          </ac:spMkLst>
        </pc:spChg>
        <pc:spChg chg="del">
          <ac:chgData name="Keshab Sanjel" userId="52218e3c-22bd-4213-ac9d-38dd5fd005d6" providerId="ADAL" clId="{3BDFF23D-C811-487F-8607-E33A5A4FB735}" dt="2021-08-10T04:55:54.380" v="1852" actId="478"/>
          <ac:spMkLst>
            <pc:docMk/>
            <pc:sldMk cId="0" sldId="274"/>
            <ac:spMk id="5" creationId="{00000000-0000-0000-0000-000000000000}"/>
          </ac:spMkLst>
        </pc:spChg>
        <pc:spChg chg="add mod">
          <ac:chgData name="Keshab Sanjel" userId="52218e3c-22bd-4213-ac9d-38dd5fd005d6" providerId="ADAL" clId="{3BDFF23D-C811-487F-8607-E33A5A4FB735}" dt="2021-08-10T04:57:30.388" v="1872" actId="2710"/>
          <ac:spMkLst>
            <pc:docMk/>
            <pc:sldMk cId="0" sldId="274"/>
            <ac:spMk id="6" creationId="{B914080D-6C50-49BD-8B28-F1106A89CD83}"/>
          </ac:spMkLst>
        </pc:spChg>
        <pc:spChg chg="add del mod">
          <ac:chgData name="Keshab Sanjel" userId="52218e3c-22bd-4213-ac9d-38dd5fd005d6" providerId="ADAL" clId="{3BDFF23D-C811-487F-8607-E33A5A4FB735}" dt="2021-08-10T04:05:21.954" v="1779" actId="478"/>
          <ac:spMkLst>
            <pc:docMk/>
            <pc:sldMk cId="0" sldId="274"/>
            <ac:spMk id="7" creationId="{6EF00DF1-16F4-4F9D-B393-B6EDB7164424}"/>
          </ac:spMkLst>
        </pc:spChg>
        <pc:graphicFrameChg chg="mod modGraphic">
          <ac:chgData name="Keshab Sanjel" userId="52218e3c-22bd-4213-ac9d-38dd5fd005d6" providerId="ADAL" clId="{3BDFF23D-C811-487F-8607-E33A5A4FB735}" dt="2021-08-10T04:56:10.201" v="1857" actId="14734"/>
          <ac:graphicFrameMkLst>
            <pc:docMk/>
            <pc:sldMk cId="0" sldId="274"/>
            <ac:graphicFrameMk id="4" creationId="{00000000-0000-0000-0000-000000000000}"/>
          </ac:graphicFrameMkLst>
        </pc:graphicFrameChg>
      </pc:sldChg>
      <pc:sldChg chg="delSp modSp add mod modNotesTx">
        <pc:chgData name="Keshab Sanjel" userId="52218e3c-22bd-4213-ac9d-38dd5fd005d6" providerId="ADAL" clId="{3BDFF23D-C811-487F-8607-E33A5A4FB735}" dt="2021-08-11T07:52:01.873" v="4160" actId="404"/>
        <pc:sldMkLst>
          <pc:docMk/>
          <pc:sldMk cId="0" sldId="276"/>
        </pc:sldMkLst>
        <pc:spChg chg="del">
          <ac:chgData name="Keshab Sanjel" userId="52218e3c-22bd-4213-ac9d-38dd5fd005d6" providerId="ADAL" clId="{3BDFF23D-C811-487F-8607-E33A5A4FB735}" dt="2021-08-10T05:00:03.534" v="1897" actId="478"/>
          <ac:spMkLst>
            <pc:docMk/>
            <pc:sldMk cId="0" sldId="276"/>
            <ac:spMk id="5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10T05:01:15.857" v="1924" actId="403"/>
          <ac:spMkLst>
            <pc:docMk/>
            <pc:sldMk cId="0" sldId="276"/>
            <ac:spMk id="6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7:52:01.873" v="4160" actId="404"/>
          <ac:graphicFrameMkLst>
            <pc:docMk/>
            <pc:sldMk cId="0" sldId="276"/>
            <ac:graphicFrameMk id="4" creationId="{00000000-0000-0000-0000-000000000000}"/>
          </ac:graphicFrameMkLst>
        </pc:graphicFrameChg>
      </pc:sldChg>
      <pc:sldChg chg="delSp modSp add mod modNotesTx">
        <pc:chgData name="Keshab Sanjel" userId="52218e3c-22bd-4213-ac9d-38dd5fd005d6" providerId="ADAL" clId="{3BDFF23D-C811-487F-8607-E33A5A4FB735}" dt="2021-08-11T03:43:09.081" v="3983"/>
        <pc:sldMkLst>
          <pc:docMk/>
          <pc:sldMk cId="0" sldId="278"/>
        </pc:sldMkLst>
        <pc:spChg chg="del">
          <ac:chgData name="Keshab Sanjel" userId="52218e3c-22bd-4213-ac9d-38dd5fd005d6" providerId="ADAL" clId="{3BDFF23D-C811-487F-8607-E33A5A4FB735}" dt="2021-08-10T09:16:10.834" v="2037" actId="478"/>
          <ac:spMkLst>
            <pc:docMk/>
            <pc:sldMk cId="0" sldId="278"/>
            <ac:spMk id="3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10T09:19:49.927" v="2068" actId="20577"/>
          <ac:spMkLst>
            <pc:docMk/>
            <pc:sldMk cId="0" sldId="278"/>
            <ac:spMk id="5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42:30.069" v="3974" actId="20577"/>
          <ac:graphicFrameMkLst>
            <pc:docMk/>
            <pc:sldMk cId="0" sldId="278"/>
            <ac:graphicFrameMk id="4" creationId="{00000000-0000-0000-0000-000000000000}"/>
          </ac:graphicFrameMkLst>
        </pc:graphicFrameChg>
      </pc:sldChg>
      <pc:sldChg chg="delSp modSp add mod modNotesTx">
        <pc:chgData name="Keshab Sanjel" userId="52218e3c-22bd-4213-ac9d-38dd5fd005d6" providerId="ADAL" clId="{3BDFF23D-C811-487F-8607-E33A5A4FB735}" dt="2021-08-11T03:44:03.210" v="4061" actId="20577"/>
        <pc:sldMkLst>
          <pc:docMk/>
          <pc:sldMk cId="0" sldId="279"/>
        </pc:sldMkLst>
        <pc:spChg chg="del">
          <ac:chgData name="Keshab Sanjel" userId="52218e3c-22bd-4213-ac9d-38dd5fd005d6" providerId="ADAL" clId="{3BDFF23D-C811-487F-8607-E33A5A4FB735}" dt="2021-08-10T16:45:11.604" v="2774" actId="478"/>
          <ac:spMkLst>
            <pc:docMk/>
            <pc:sldMk cId="0" sldId="279"/>
            <ac:spMk id="5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10T16:47:14.629" v="2799" actId="255"/>
          <ac:spMkLst>
            <pc:docMk/>
            <pc:sldMk cId="0" sldId="279"/>
            <ac:spMk id="6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44:03.210" v="4061" actId="20577"/>
          <ac:graphicFrameMkLst>
            <pc:docMk/>
            <pc:sldMk cId="0" sldId="279"/>
            <ac:graphicFrameMk id="4" creationId="{00000000-0000-0000-0000-000000000000}"/>
          </ac:graphicFrameMkLst>
        </pc:graphicFrameChg>
      </pc:sldChg>
      <pc:sldChg chg="modSp add mod">
        <pc:chgData name="Keshab Sanjel" userId="52218e3c-22bd-4213-ac9d-38dd5fd005d6" providerId="ADAL" clId="{3BDFF23D-C811-487F-8607-E33A5A4FB735}" dt="2021-08-11T03:45:38.562" v="4085" actId="20577"/>
        <pc:sldMkLst>
          <pc:docMk/>
          <pc:sldMk cId="0" sldId="281"/>
        </pc:sldMkLst>
        <pc:spChg chg="mod">
          <ac:chgData name="Keshab Sanjel" userId="52218e3c-22bd-4213-ac9d-38dd5fd005d6" providerId="ADAL" clId="{3BDFF23D-C811-487F-8607-E33A5A4FB735}" dt="2021-08-11T03:45:38.562" v="4085" actId="20577"/>
          <ac:spMkLst>
            <pc:docMk/>
            <pc:sldMk cId="0" sldId="281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2:45:10.519" v="3082" actId="20577"/>
          <ac:graphicFrameMkLst>
            <pc:docMk/>
            <pc:sldMk cId="0" sldId="281"/>
            <ac:graphicFrameMk id="6" creationId="{00000000-0000-0000-0000-000000000000}"/>
          </ac:graphicFrameMkLst>
        </pc:graphicFrameChg>
      </pc:sldChg>
      <pc:sldChg chg="del">
        <pc:chgData name="Keshab Sanjel" userId="52218e3c-22bd-4213-ac9d-38dd5fd005d6" providerId="ADAL" clId="{3BDFF23D-C811-487F-8607-E33A5A4FB735}" dt="2021-08-10T17:00:27.492" v="3070" actId="47"/>
        <pc:sldMkLst>
          <pc:docMk/>
          <pc:sldMk cId="0" sldId="282"/>
        </pc:sldMkLst>
      </pc:sldChg>
      <pc:sldChg chg="delSp modSp add mod modNotesTx">
        <pc:chgData name="Keshab Sanjel" userId="52218e3c-22bd-4213-ac9d-38dd5fd005d6" providerId="ADAL" clId="{3BDFF23D-C811-487F-8607-E33A5A4FB735}" dt="2021-08-11T03:44:56.676" v="4066" actId="478"/>
        <pc:sldMkLst>
          <pc:docMk/>
          <pc:sldMk cId="0" sldId="284"/>
        </pc:sldMkLst>
        <pc:spChg chg="del">
          <ac:chgData name="Keshab Sanjel" userId="52218e3c-22bd-4213-ac9d-38dd5fd005d6" providerId="ADAL" clId="{3BDFF23D-C811-487F-8607-E33A5A4FB735}" dt="2021-08-11T03:44:56.676" v="4066" actId="478"/>
          <ac:spMkLst>
            <pc:docMk/>
            <pc:sldMk cId="0" sldId="284"/>
            <ac:spMk id="3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10T16:55:11.776" v="2975" actId="403"/>
          <ac:spMkLst>
            <pc:docMk/>
            <pc:sldMk cId="0" sldId="284"/>
            <ac:spMk id="5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0T16:54:58.220" v="2972" actId="14100"/>
          <ac:graphicFrameMkLst>
            <pc:docMk/>
            <pc:sldMk cId="0" sldId="284"/>
            <ac:graphicFrameMk id="4" creationId="{00000000-0000-0000-0000-000000000000}"/>
          </ac:graphicFrameMkLst>
        </pc:graphicFrameChg>
      </pc:sldChg>
      <pc:sldChg chg="delSp modSp add mod modNotesTx">
        <pc:chgData name="Keshab Sanjel" userId="52218e3c-22bd-4213-ac9d-38dd5fd005d6" providerId="ADAL" clId="{3BDFF23D-C811-487F-8607-E33A5A4FB735}" dt="2021-08-11T03:38:34.311" v="3816" actId="20577"/>
        <pc:sldMkLst>
          <pc:docMk/>
          <pc:sldMk cId="0" sldId="286"/>
        </pc:sldMkLst>
        <pc:spChg chg="mod">
          <ac:chgData name="Keshab Sanjel" userId="52218e3c-22bd-4213-ac9d-38dd5fd005d6" providerId="ADAL" clId="{3BDFF23D-C811-487F-8607-E33A5A4FB735}" dt="2021-08-10T04:01:47.830" v="1722" actId="207"/>
          <ac:spMkLst>
            <pc:docMk/>
            <pc:sldMk cId="0" sldId="286"/>
            <ac:spMk id="3" creationId="{00000000-0000-0000-0000-000000000000}"/>
          </ac:spMkLst>
        </pc:spChg>
        <pc:spChg chg="del">
          <ac:chgData name="Keshab Sanjel" userId="52218e3c-22bd-4213-ac9d-38dd5fd005d6" providerId="ADAL" clId="{3BDFF23D-C811-487F-8607-E33A5A4FB735}" dt="2021-08-10T04:02:27.954" v="1729" actId="478"/>
          <ac:spMkLst>
            <pc:docMk/>
            <pc:sldMk cId="0" sldId="286"/>
            <ac:spMk id="5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38:34.311" v="3816" actId="20577"/>
          <ac:graphicFrameMkLst>
            <pc:docMk/>
            <pc:sldMk cId="0" sldId="286"/>
            <ac:graphicFrameMk id="4" creationId="{00000000-0000-0000-0000-000000000000}"/>
          </ac:graphicFrameMkLst>
        </pc:graphicFrameChg>
      </pc:sldChg>
      <pc:sldChg chg="delSp modSp add mod modNotesTx">
        <pc:chgData name="Keshab Sanjel" userId="52218e3c-22bd-4213-ac9d-38dd5fd005d6" providerId="ADAL" clId="{3BDFF23D-C811-487F-8607-E33A5A4FB735}" dt="2021-08-11T03:44:46.875" v="4064"/>
        <pc:sldMkLst>
          <pc:docMk/>
          <pc:sldMk cId="0" sldId="287"/>
        </pc:sldMkLst>
        <pc:spChg chg="del">
          <ac:chgData name="Keshab Sanjel" userId="52218e3c-22bd-4213-ac9d-38dd5fd005d6" providerId="ADAL" clId="{3BDFF23D-C811-487F-8607-E33A5A4FB735}" dt="2021-08-10T16:51:32.844" v="2908" actId="478"/>
          <ac:spMkLst>
            <pc:docMk/>
            <pc:sldMk cId="0" sldId="287"/>
            <ac:spMk id="3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10T16:53:06.265" v="2942" actId="403"/>
          <ac:spMkLst>
            <pc:docMk/>
            <pc:sldMk cId="0" sldId="287"/>
            <ac:spMk id="6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0T16:52:48.596" v="2939" actId="6549"/>
          <ac:graphicFrameMkLst>
            <pc:docMk/>
            <pc:sldMk cId="0" sldId="287"/>
            <ac:graphicFrameMk id="4" creationId="{00000000-0000-0000-0000-000000000000}"/>
          </ac:graphicFrameMkLst>
        </pc:graphicFrameChg>
      </pc:sldChg>
      <pc:sldChg chg="delSp modSp add mod">
        <pc:chgData name="Keshab Sanjel" userId="52218e3c-22bd-4213-ac9d-38dd5fd005d6" providerId="ADAL" clId="{3BDFF23D-C811-487F-8607-E33A5A4FB735}" dt="2021-08-11T03:35:45.183" v="3771"/>
        <pc:sldMkLst>
          <pc:docMk/>
          <pc:sldMk cId="3351069320" sldId="294"/>
        </pc:sldMkLst>
        <pc:spChg chg="del mod">
          <ac:chgData name="Keshab Sanjel" userId="52218e3c-22bd-4213-ac9d-38dd5fd005d6" providerId="ADAL" clId="{3BDFF23D-C811-487F-8607-E33A5A4FB735}" dt="2021-08-09T11:12:11.756" v="723" actId="478"/>
          <ac:spMkLst>
            <pc:docMk/>
            <pc:sldMk cId="3351069320" sldId="294"/>
            <ac:spMk id="2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11T03:35:13.776" v="3765"/>
          <ac:spMkLst>
            <pc:docMk/>
            <pc:sldMk cId="3351069320" sldId="294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35:45.183" v="3771"/>
          <ac:graphicFrameMkLst>
            <pc:docMk/>
            <pc:sldMk cId="3351069320" sldId="294"/>
            <ac:graphicFrameMk id="6" creationId="{00000000-0000-0000-0000-000000000000}"/>
          </ac:graphicFrameMkLst>
        </pc:graphicFrameChg>
      </pc:sldChg>
      <pc:sldChg chg="addSp delSp modSp add mod">
        <pc:chgData name="Keshab Sanjel" userId="52218e3c-22bd-4213-ac9d-38dd5fd005d6" providerId="ADAL" clId="{3BDFF23D-C811-487F-8607-E33A5A4FB735}" dt="2021-08-11T03:34:45.686" v="3746"/>
        <pc:sldMkLst>
          <pc:docMk/>
          <pc:sldMk cId="38487186" sldId="296"/>
        </pc:sldMkLst>
        <pc:spChg chg="mod">
          <ac:chgData name="Keshab Sanjel" userId="52218e3c-22bd-4213-ac9d-38dd5fd005d6" providerId="ADAL" clId="{3BDFF23D-C811-487F-8607-E33A5A4FB735}" dt="2021-08-11T03:34:37.988" v="3745" actId="20577"/>
          <ac:spMkLst>
            <pc:docMk/>
            <pc:sldMk cId="38487186" sldId="296"/>
            <ac:spMk id="2" creationId="{00000000-0000-0000-0000-000000000000}"/>
          </ac:spMkLst>
        </pc:spChg>
        <pc:graphicFrameChg chg="del mod modGraphic">
          <ac:chgData name="Keshab Sanjel" userId="52218e3c-22bd-4213-ac9d-38dd5fd005d6" providerId="ADAL" clId="{3BDFF23D-C811-487F-8607-E33A5A4FB735}" dt="2021-08-09T10:40:11.545" v="594" actId="478"/>
          <ac:graphicFrameMkLst>
            <pc:docMk/>
            <pc:sldMk cId="38487186" sldId="296"/>
            <ac:graphicFrameMk id="4" creationId="{00000000-0000-0000-0000-000000000000}"/>
          </ac:graphicFrameMkLst>
        </pc:graphicFrameChg>
        <pc:graphicFrameChg chg="add mod modGraphic">
          <ac:chgData name="Keshab Sanjel" userId="52218e3c-22bd-4213-ac9d-38dd5fd005d6" providerId="ADAL" clId="{3BDFF23D-C811-487F-8607-E33A5A4FB735}" dt="2021-08-11T03:34:45.686" v="3746"/>
          <ac:graphicFrameMkLst>
            <pc:docMk/>
            <pc:sldMk cId="38487186" sldId="296"/>
            <ac:graphicFrameMk id="5" creationId="{DF3D7356-A1AA-46EA-B5C0-E109685817A2}"/>
          </ac:graphicFrameMkLst>
        </pc:graphicFrameChg>
      </pc:sldChg>
      <pc:sldChg chg="addSp delSp modSp add mod">
        <pc:chgData name="Keshab Sanjel" userId="52218e3c-22bd-4213-ac9d-38dd5fd005d6" providerId="ADAL" clId="{3BDFF23D-C811-487F-8607-E33A5A4FB735}" dt="2021-08-11T07:56:05.093" v="4514" actId="1036"/>
        <pc:sldMkLst>
          <pc:docMk/>
          <pc:sldMk cId="1764001129" sldId="297"/>
        </pc:sldMkLst>
        <pc:spChg chg="del mod">
          <ac:chgData name="Keshab Sanjel" userId="52218e3c-22bd-4213-ac9d-38dd5fd005d6" providerId="ADAL" clId="{3BDFF23D-C811-487F-8607-E33A5A4FB735}" dt="2021-08-09T10:26:55.836" v="455" actId="478"/>
          <ac:spMkLst>
            <pc:docMk/>
            <pc:sldMk cId="1764001129" sldId="297"/>
            <ac:spMk id="5" creationId="{00000000-0000-0000-0000-000000000000}"/>
          </ac:spMkLst>
        </pc:spChg>
        <pc:spChg chg="add mod">
          <ac:chgData name="Keshab Sanjel" userId="52218e3c-22bd-4213-ac9d-38dd5fd005d6" providerId="ADAL" clId="{3BDFF23D-C811-487F-8607-E33A5A4FB735}" dt="2021-08-09T10:27:00.863" v="488" actId="1035"/>
          <ac:spMkLst>
            <pc:docMk/>
            <pc:sldMk cId="1764001129" sldId="297"/>
            <ac:spMk id="6" creationId="{7AC25596-19F5-4A50-A4B0-72B4257EF7E2}"/>
          </ac:spMkLst>
        </pc:spChg>
        <pc:graphicFrameChg chg="mod modGraphic">
          <ac:chgData name="Keshab Sanjel" userId="52218e3c-22bd-4213-ac9d-38dd5fd005d6" providerId="ADAL" clId="{3BDFF23D-C811-487F-8607-E33A5A4FB735}" dt="2021-08-11T07:56:05.093" v="4514" actId="1036"/>
          <ac:graphicFrameMkLst>
            <pc:docMk/>
            <pc:sldMk cId="1764001129" sldId="297"/>
            <ac:graphicFrameMk id="4" creationId="{00000000-0000-0000-0000-000000000000}"/>
          </ac:graphicFrameMkLst>
        </pc:graphicFrameChg>
      </pc:sldChg>
      <pc:sldChg chg="delSp modSp add mod modNotesTx">
        <pc:chgData name="Keshab Sanjel" userId="52218e3c-22bd-4213-ac9d-38dd5fd005d6" providerId="ADAL" clId="{3BDFF23D-C811-487F-8607-E33A5A4FB735}" dt="2021-08-11T03:44:42.041" v="4063"/>
        <pc:sldMkLst>
          <pc:docMk/>
          <pc:sldMk cId="955818764" sldId="299"/>
        </pc:sldMkLst>
        <pc:spChg chg="mod">
          <ac:chgData name="Keshab Sanjel" userId="52218e3c-22bd-4213-ac9d-38dd5fd005d6" providerId="ADAL" clId="{3BDFF23D-C811-487F-8607-E33A5A4FB735}" dt="2021-08-10T16:50:09.302" v="2876" actId="113"/>
          <ac:spMkLst>
            <pc:docMk/>
            <pc:sldMk cId="955818764" sldId="299"/>
            <ac:spMk id="7" creationId="{00000000-0000-0000-0000-000000000000}"/>
          </ac:spMkLst>
        </pc:spChg>
        <pc:spChg chg="del">
          <ac:chgData name="Keshab Sanjel" userId="52218e3c-22bd-4213-ac9d-38dd5fd005d6" providerId="ADAL" clId="{3BDFF23D-C811-487F-8607-E33A5A4FB735}" dt="2021-08-10T16:49:45.909" v="2871" actId="478"/>
          <ac:spMkLst>
            <pc:docMk/>
            <pc:sldMk cId="955818764" sldId="299"/>
            <ac:spMk id="8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44:25.317" v="4062" actId="20577"/>
          <ac:graphicFrameMkLst>
            <pc:docMk/>
            <pc:sldMk cId="955818764" sldId="299"/>
            <ac:graphicFrameMk id="4" creationId="{00000000-0000-0000-0000-000000000000}"/>
          </ac:graphicFrameMkLst>
        </pc:graphicFrameChg>
      </pc:sldChg>
      <pc:sldChg chg="modSp add mod">
        <pc:chgData name="Keshab Sanjel" userId="52218e3c-22bd-4213-ac9d-38dd5fd005d6" providerId="ADAL" clId="{3BDFF23D-C811-487F-8607-E33A5A4FB735}" dt="2021-08-11T03:30:36.007" v="3578" actId="20577"/>
        <pc:sldMkLst>
          <pc:docMk/>
          <pc:sldMk cId="3758546579" sldId="306"/>
        </pc:sldMkLst>
        <pc:spChg chg="mod">
          <ac:chgData name="Keshab Sanjel" userId="52218e3c-22bd-4213-ac9d-38dd5fd005d6" providerId="ADAL" clId="{3BDFF23D-C811-487F-8607-E33A5A4FB735}" dt="2021-08-09T10:24:31.996" v="415" actId="207"/>
          <ac:spMkLst>
            <pc:docMk/>
            <pc:sldMk cId="3758546579" sldId="306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30:36.007" v="3578" actId="20577"/>
          <ac:graphicFrameMkLst>
            <pc:docMk/>
            <pc:sldMk cId="3758546579" sldId="306"/>
            <ac:graphicFrameMk id="6" creationId="{00000000-0000-0000-0000-000000000000}"/>
          </ac:graphicFrameMkLst>
        </pc:graphicFrameChg>
      </pc:sldChg>
      <pc:sldChg chg="modSp add mod">
        <pc:chgData name="Keshab Sanjel" userId="52218e3c-22bd-4213-ac9d-38dd5fd005d6" providerId="ADAL" clId="{3BDFF23D-C811-487F-8607-E33A5A4FB735}" dt="2021-08-11T03:45:17.451" v="4068" actId="404"/>
        <pc:sldMkLst>
          <pc:docMk/>
          <pc:sldMk cId="1113917570" sldId="307"/>
        </pc:sldMkLst>
        <pc:spChg chg="mod">
          <ac:chgData name="Keshab Sanjel" userId="52218e3c-22bd-4213-ac9d-38dd5fd005d6" providerId="ADAL" clId="{3BDFF23D-C811-487F-8607-E33A5A4FB735}" dt="2021-08-11T03:45:17.451" v="4068" actId="404"/>
          <ac:spMkLst>
            <pc:docMk/>
            <pc:sldMk cId="1113917570" sldId="307"/>
            <ac:spMk id="2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0T16:56:48.744" v="2994" actId="14734"/>
          <ac:graphicFrameMkLst>
            <pc:docMk/>
            <pc:sldMk cId="1113917570" sldId="307"/>
            <ac:graphicFrameMk id="4" creationId="{00000000-0000-0000-0000-000000000000}"/>
          </ac:graphicFrameMkLst>
        </pc:graphicFrameChg>
      </pc:sldChg>
      <pc:sldChg chg="modSp add del mod">
        <pc:chgData name="Keshab Sanjel" userId="52218e3c-22bd-4213-ac9d-38dd5fd005d6" providerId="ADAL" clId="{3BDFF23D-C811-487F-8607-E33A5A4FB735}" dt="2021-08-11T07:43:19.140" v="4097" actId="1035"/>
        <pc:sldMkLst>
          <pc:docMk/>
          <pc:sldMk cId="2092794570" sldId="311"/>
        </pc:sldMkLst>
        <pc:spChg chg="mod">
          <ac:chgData name="Keshab Sanjel" userId="52218e3c-22bd-4213-ac9d-38dd5fd005d6" providerId="ADAL" clId="{3BDFF23D-C811-487F-8607-E33A5A4FB735}" dt="2021-08-10T03:37:31.765" v="1291" actId="255"/>
          <ac:spMkLst>
            <pc:docMk/>
            <pc:sldMk cId="2092794570" sldId="311"/>
            <ac:spMk id="4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32:38.488" v="3622" actId="20577"/>
          <ac:graphicFrameMkLst>
            <pc:docMk/>
            <pc:sldMk cId="2092794570" sldId="311"/>
            <ac:graphicFrameMk id="5" creationId="{00000000-0000-0000-0000-000000000000}"/>
          </ac:graphicFrameMkLst>
        </pc:graphicFrameChg>
        <pc:graphicFrameChg chg="mod modGraphic">
          <ac:chgData name="Keshab Sanjel" userId="52218e3c-22bd-4213-ac9d-38dd5fd005d6" providerId="ADAL" clId="{3BDFF23D-C811-487F-8607-E33A5A4FB735}" dt="2021-08-11T07:43:19.140" v="4097" actId="1035"/>
          <ac:graphicFrameMkLst>
            <pc:docMk/>
            <pc:sldMk cId="2092794570" sldId="311"/>
            <ac:graphicFrameMk id="6" creationId="{00000000-0000-0000-0000-000000000000}"/>
          </ac:graphicFrameMkLst>
        </pc:graphicFrameChg>
      </pc:sldChg>
      <pc:sldChg chg="modSp add del mod">
        <pc:chgData name="Keshab Sanjel" userId="52218e3c-22bd-4213-ac9d-38dd5fd005d6" providerId="ADAL" clId="{3BDFF23D-C811-487F-8607-E33A5A4FB735}" dt="2021-08-09T10:20:42.746" v="361" actId="2696"/>
        <pc:sldMkLst>
          <pc:docMk/>
          <pc:sldMk cId="4038941151" sldId="312"/>
        </pc:sldMkLst>
        <pc:spChg chg="mod">
          <ac:chgData name="Keshab Sanjel" userId="52218e3c-22bd-4213-ac9d-38dd5fd005d6" providerId="ADAL" clId="{3BDFF23D-C811-487F-8607-E33A5A4FB735}" dt="2021-08-09T10:11:21.300" v="194"/>
          <ac:spMkLst>
            <pc:docMk/>
            <pc:sldMk cId="4038941151" sldId="312"/>
            <ac:spMk id="7" creationId="{00000000-0000-0000-0000-000000000000}"/>
          </ac:spMkLst>
        </pc:spChg>
      </pc:sldChg>
      <pc:sldChg chg="addSp delSp modSp add mod modNotesTx">
        <pc:chgData name="Keshab Sanjel" userId="52218e3c-22bd-4213-ac9d-38dd5fd005d6" providerId="ADAL" clId="{3BDFF23D-C811-487F-8607-E33A5A4FB735}" dt="2021-08-11T03:37:56.756" v="3811" actId="14734"/>
        <pc:sldMkLst>
          <pc:docMk/>
          <pc:sldMk cId="1438358275" sldId="314"/>
        </pc:sldMkLst>
        <pc:spChg chg="add del mod">
          <ac:chgData name="Keshab Sanjel" userId="52218e3c-22bd-4213-ac9d-38dd5fd005d6" providerId="ADAL" clId="{3BDFF23D-C811-487F-8607-E33A5A4FB735}" dt="2021-08-10T03:48:39.634" v="1455" actId="478"/>
          <ac:spMkLst>
            <pc:docMk/>
            <pc:sldMk cId="1438358275" sldId="314"/>
            <ac:spMk id="3" creationId="{C56B79EC-5A2B-4EFB-9BFF-E099025C32E6}"/>
          </ac:spMkLst>
        </pc:spChg>
        <pc:spChg chg="del">
          <ac:chgData name="Keshab Sanjel" userId="52218e3c-22bd-4213-ac9d-38dd5fd005d6" providerId="ADAL" clId="{3BDFF23D-C811-487F-8607-E33A5A4FB735}" dt="2021-08-10T03:48:36.961" v="1454" actId="478"/>
          <ac:spMkLst>
            <pc:docMk/>
            <pc:sldMk cId="1438358275" sldId="314"/>
            <ac:spMk id="5" creationId="{00000000-0000-0000-0000-000000000000}"/>
          </ac:spMkLst>
        </pc:spChg>
        <pc:spChg chg="del">
          <ac:chgData name="Keshab Sanjel" userId="52218e3c-22bd-4213-ac9d-38dd5fd005d6" providerId="ADAL" clId="{3BDFF23D-C811-487F-8607-E33A5A4FB735}" dt="2021-08-10T03:49:23.231" v="1465" actId="478"/>
          <ac:spMkLst>
            <pc:docMk/>
            <pc:sldMk cId="1438358275" sldId="314"/>
            <ac:spMk id="6" creationId="{00000000-0000-0000-0000-000000000000}"/>
          </ac:spMkLst>
        </pc:spChg>
        <pc:spChg chg="add mod">
          <ac:chgData name="Keshab Sanjel" userId="52218e3c-22bd-4213-ac9d-38dd5fd005d6" providerId="ADAL" clId="{3BDFF23D-C811-487F-8607-E33A5A4FB735}" dt="2021-08-10T03:48:45.030" v="1456" actId="1076"/>
          <ac:spMkLst>
            <pc:docMk/>
            <pc:sldMk cId="1438358275" sldId="314"/>
            <ac:spMk id="7" creationId="{0CCE9BBF-2091-4A0A-B05E-070D9682BA87}"/>
          </ac:spMkLst>
        </pc:spChg>
        <pc:graphicFrameChg chg="mod modGraphic">
          <ac:chgData name="Keshab Sanjel" userId="52218e3c-22bd-4213-ac9d-38dd5fd005d6" providerId="ADAL" clId="{3BDFF23D-C811-487F-8607-E33A5A4FB735}" dt="2021-08-11T03:37:56.756" v="3811" actId="14734"/>
          <ac:graphicFrameMkLst>
            <pc:docMk/>
            <pc:sldMk cId="1438358275" sldId="314"/>
            <ac:graphicFrameMk id="4" creationId="{00000000-0000-0000-0000-000000000000}"/>
          </ac:graphicFrameMkLst>
        </pc:graphicFrameChg>
      </pc:sldChg>
      <pc:sldChg chg="addSp delSp modSp add mod modNotesTx">
        <pc:chgData name="Keshab Sanjel" userId="52218e3c-22bd-4213-ac9d-38dd5fd005d6" providerId="ADAL" clId="{3BDFF23D-C811-487F-8607-E33A5A4FB735}" dt="2021-08-11T03:41:54.657" v="3964"/>
        <pc:sldMkLst>
          <pc:docMk/>
          <pc:sldMk cId="2054853229" sldId="315"/>
        </pc:sldMkLst>
        <pc:spChg chg="add del mod">
          <ac:chgData name="Keshab Sanjel" userId="52218e3c-22bd-4213-ac9d-38dd5fd005d6" providerId="ADAL" clId="{3BDFF23D-C811-487F-8607-E33A5A4FB735}" dt="2021-08-10T09:01:36.664" v="1939" actId="478"/>
          <ac:spMkLst>
            <pc:docMk/>
            <pc:sldMk cId="2054853229" sldId="315"/>
            <ac:spMk id="3" creationId="{8CF65D9B-486D-4EF3-9BDB-B94974A2CEC2}"/>
          </ac:spMkLst>
        </pc:spChg>
        <pc:spChg chg="del">
          <ac:chgData name="Keshab Sanjel" userId="52218e3c-22bd-4213-ac9d-38dd5fd005d6" providerId="ADAL" clId="{3BDFF23D-C811-487F-8607-E33A5A4FB735}" dt="2021-08-10T09:08:43.911" v="1978" actId="478"/>
          <ac:spMkLst>
            <pc:docMk/>
            <pc:sldMk cId="2054853229" sldId="315"/>
            <ac:spMk id="5" creationId="{00000000-0000-0000-0000-000000000000}"/>
          </ac:spMkLst>
        </pc:spChg>
        <pc:spChg chg="del">
          <ac:chgData name="Keshab Sanjel" userId="52218e3c-22bd-4213-ac9d-38dd5fd005d6" providerId="ADAL" clId="{3BDFF23D-C811-487F-8607-E33A5A4FB735}" dt="2021-08-10T09:01:33.528" v="1938" actId="478"/>
          <ac:spMkLst>
            <pc:docMk/>
            <pc:sldMk cId="2054853229" sldId="315"/>
            <ac:spMk id="6" creationId="{00000000-0000-0000-0000-000000000000}"/>
          </ac:spMkLst>
        </pc:spChg>
        <pc:spChg chg="add mod">
          <ac:chgData name="Keshab Sanjel" userId="52218e3c-22bd-4213-ac9d-38dd5fd005d6" providerId="ADAL" clId="{3BDFF23D-C811-487F-8607-E33A5A4FB735}" dt="2021-08-10T09:01:50.928" v="1944" actId="1038"/>
          <ac:spMkLst>
            <pc:docMk/>
            <pc:sldMk cId="2054853229" sldId="315"/>
            <ac:spMk id="7" creationId="{68E27CAB-D315-4E73-B1EE-987A3D63EF9C}"/>
          </ac:spMkLst>
        </pc:spChg>
        <pc:graphicFrameChg chg="mod modGraphic">
          <ac:chgData name="Keshab Sanjel" userId="52218e3c-22bd-4213-ac9d-38dd5fd005d6" providerId="ADAL" clId="{3BDFF23D-C811-487F-8607-E33A5A4FB735}" dt="2021-08-11T03:41:38.016" v="3962"/>
          <ac:graphicFrameMkLst>
            <pc:docMk/>
            <pc:sldMk cId="2054853229" sldId="315"/>
            <ac:graphicFrameMk id="4" creationId="{00000000-0000-0000-0000-000000000000}"/>
          </ac:graphicFrameMkLst>
        </pc:graphicFrameChg>
      </pc:sldChg>
      <pc:sldChg chg="delSp modSp add mod modNotesTx">
        <pc:chgData name="Keshab Sanjel" userId="52218e3c-22bd-4213-ac9d-38dd5fd005d6" providerId="ADAL" clId="{3BDFF23D-C811-487F-8607-E33A5A4FB735}" dt="2021-08-11T03:43:12.088" v="3984"/>
        <pc:sldMkLst>
          <pc:docMk/>
          <pc:sldMk cId="3683434732" sldId="316"/>
        </pc:sldMkLst>
        <pc:spChg chg="del">
          <ac:chgData name="Keshab Sanjel" userId="52218e3c-22bd-4213-ac9d-38dd5fd005d6" providerId="ADAL" clId="{3BDFF23D-C811-487F-8607-E33A5A4FB735}" dt="2021-08-10T16:36:13.538" v="2257" actId="478"/>
          <ac:spMkLst>
            <pc:docMk/>
            <pc:sldMk cId="3683434732" sldId="316"/>
            <ac:spMk id="3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10T16:37:15.644" v="2266" actId="2710"/>
          <ac:spMkLst>
            <pc:docMk/>
            <pc:sldMk cId="3683434732" sldId="316"/>
            <ac:spMk id="5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42:49.786" v="3977" actId="20577"/>
          <ac:graphicFrameMkLst>
            <pc:docMk/>
            <pc:sldMk cId="3683434732" sldId="316"/>
            <ac:graphicFrameMk id="4" creationId="{00000000-0000-0000-0000-000000000000}"/>
          </ac:graphicFrameMkLst>
        </pc:graphicFrameChg>
      </pc:sldChg>
      <pc:sldChg chg="modSp add mod">
        <pc:chgData name="Keshab Sanjel" userId="52218e3c-22bd-4213-ac9d-38dd5fd005d6" providerId="ADAL" clId="{3BDFF23D-C811-487F-8607-E33A5A4FB735}" dt="2021-08-11T07:54:29.652" v="4434" actId="1035"/>
        <pc:sldMkLst>
          <pc:docMk/>
          <pc:sldMk cId="753412134" sldId="317"/>
        </pc:sldMkLst>
        <pc:spChg chg="mod">
          <ac:chgData name="Keshab Sanjel" userId="52218e3c-22bd-4213-ac9d-38dd5fd005d6" providerId="ADAL" clId="{3BDFF23D-C811-487F-8607-E33A5A4FB735}" dt="2021-08-10T16:58:29.231" v="3031" actId="255"/>
          <ac:spMkLst>
            <pc:docMk/>
            <pc:sldMk cId="753412134" sldId="317"/>
            <ac:spMk id="2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7:54:29.652" v="4434" actId="1035"/>
          <ac:graphicFrameMkLst>
            <pc:docMk/>
            <pc:sldMk cId="753412134" sldId="317"/>
            <ac:graphicFrameMk id="4" creationId="{00000000-0000-0000-0000-000000000000}"/>
          </ac:graphicFrameMkLst>
        </pc:graphicFrameChg>
      </pc:sldChg>
      <pc:sldChg chg="del">
        <pc:chgData name="Keshab Sanjel" userId="52218e3c-22bd-4213-ac9d-38dd5fd005d6" providerId="ADAL" clId="{3BDFF23D-C811-487F-8607-E33A5A4FB735}" dt="2021-08-10T17:00:09.184" v="3062" actId="47"/>
        <pc:sldMkLst>
          <pc:docMk/>
          <pc:sldMk cId="0" sldId="410"/>
        </pc:sldMkLst>
      </pc:sldChg>
      <pc:sldChg chg="modSp del mod">
        <pc:chgData name="Keshab Sanjel" userId="52218e3c-22bd-4213-ac9d-38dd5fd005d6" providerId="ADAL" clId="{3BDFF23D-C811-487F-8607-E33A5A4FB735}" dt="2021-08-09T10:30:16.554" v="496" actId="47"/>
        <pc:sldMkLst>
          <pc:docMk/>
          <pc:sldMk cId="0" sldId="419"/>
        </pc:sldMkLst>
        <pc:spChg chg="mod">
          <ac:chgData name="Keshab Sanjel" userId="52218e3c-22bd-4213-ac9d-38dd5fd005d6" providerId="ADAL" clId="{3BDFF23D-C811-487F-8607-E33A5A4FB735}" dt="2021-08-09T10:29:54.822" v="495" actId="403"/>
          <ac:spMkLst>
            <pc:docMk/>
            <pc:sldMk cId="0" sldId="419"/>
            <ac:spMk id="11307" creationId="{00000000-0000-0000-0000-000000000000}"/>
          </ac:spMkLst>
        </pc:spChg>
      </pc:sldChg>
      <pc:sldChg chg="del">
        <pc:chgData name="Keshab Sanjel" userId="52218e3c-22bd-4213-ac9d-38dd5fd005d6" providerId="ADAL" clId="{3BDFF23D-C811-487F-8607-E33A5A4FB735}" dt="2021-08-10T16:59:53.726" v="3052" actId="47"/>
        <pc:sldMkLst>
          <pc:docMk/>
          <pc:sldMk cId="3109780755" sldId="444"/>
        </pc:sldMkLst>
      </pc:sldChg>
      <pc:sldChg chg="del">
        <pc:chgData name="Keshab Sanjel" userId="52218e3c-22bd-4213-ac9d-38dd5fd005d6" providerId="ADAL" clId="{3BDFF23D-C811-487F-8607-E33A5A4FB735}" dt="2021-08-10T17:00:23.721" v="3068" actId="47"/>
        <pc:sldMkLst>
          <pc:docMk/>
          <pc:sldMk cId="1746500847" sldId="445"/>
        </pc:sldMkLst>
      </pc:sldChg>
      <pc:sldChg chg="del">
        <pc:chgData name="Keshab Sanjel" userId="52218e3c-22bd-4213-ac9d-38dd5fd005d6" providerId="ADAL" clId="{3BDFF23D-C811-487F-8607-E33A5A4FB735}" dt="2021-08-10T17:00:17.746" v="3066" actId="47"/>
        <pc:sldMkLst>
          <pc:docMk/>
          <pc:sldMk cId="2065604233" sldId="446"/>
        </pc:sldMkLst>
      </pc:sldChg>
      <pc:sldChg chg="del">
        <pc:chgData name="Keshab Sanjel" userId="52218e3c-22bd-4213-ac9d-38dd5fd005d6" providerId="ADAL" clId="{3BDFF23D-C811-487F-8607-E33A5A4FB735}" dt="2021-08-10T17:00:11.140" v="3063" actId="47"/>
        <pc:sldMkLst>
          <pc:docMk/>
          <pc:sldMk cId="834847973" sldId="447"/>
        </pc:sldMkLst>
      </pc:sldChg>
      <pc:sldChg chg="del">
        <pc:chgData name="Keshab Sanjel" userId="52218e3c-22bd-4213-ac9d-38dd5fd005d6" providerId="ADAL" clId="{3BDFF23D-C811-487F-8607-E33A5A4FB735}" dt="2021-08-09T11:20:14.786" v="863" actId="47"/>
        <pc:sldMkLst>
          <pc:docMk/>
          <pc:sldMk cId="3294191078" sldId="448"/>
        </pc:sldMkLst>
      </pc:sldChg>
      <pc:sldChg chg="del">
        <pc:chgData name="Keshab Sanjel" userId="52218e3c-22bd-4213-ac9d-38dd5fd005d6" providerId="ADAL" clId="{3BDFF23D-C811-487F-8607-E33A5A4FB735}" dt="2021-08-09T11:20:17.728" v="864" actId="47"/>
        <pc:sldMkLst>
          <pc:docMk/>
          <pc:sldMk cId="2064094913" sldId="449"/>
        </pc:sldMkLst>
      </pc:sldChg>
      <pc:sldChg chg="del">
        <pc:chgData name="Keshab Sanjel" userId="52218e3c-22bd-4213-ac9d-38dd5fd005d6" providerId="ADAL" clId="{3BDFF23D-C811-487F-8607-E33A5A4FB735}" dt="2021-08-09T10:21:07.188" v="362" actId="2696"/>
        <pc:sldMkLst>
          <pc:docMk/>
          <pc:sldMk cId="2379712508" sldId="450"/>
        </pc:sldMkLst>
      </pc:sldChg>
      <pc:sldChg chg="del">
        <pc:chgData name="Keshab Sanjel" userId="52218e3c-22bd-4213-ac9d-38dd5fd005d6" providerId="ADAL" clId="{3BDFF23D-C811-487F-8607-E33A5A4FB735}" dt="2021-08-10T17:00:24.516" v="3069" actId="47"/>
        <pc:sldMkLst>
          <pc:docMk/>
          <pc:sldMk cId="1308319153" sldId="452"/>
        </pc:sldMkLst>
      </pc:sldChg>
      <pc:sldChg chg="del">
        <pc:chgData name="Keshab Sanjel" userId="52218e3c-22bd-4213-ac9d-38dd5fd005d6" providerId="ADAL" clId="{3BDFF23D-C811-487F-8607-E33A5A4FB735}" dt="2021-08-10T17:00:07.248" v="3061" actId="47"/>
        <pc:sldMkLst>
          <pc:docMk/>
          <pc:sldMk cId="1180955344" sldId="453"/>
        </pc:sldMkLst>
      </pc:sldChg>
      <pc:sldChg chg="del">
        <pc:chgData name="Keshab Sanjel" userId="52218e3c-22bd-4213-ac9d-38dd5fd005d6" providerId="ADAL" clId="{3BDFF23D-C811-487F-8607-E33A5A4FB735}" dt="2021-08-10T03:54:26.788" v="1621" actId="47"/>
        <pc:sldMkLst>
          <pc:docMk/>
          <pc:sldMk cId="1808135809" sldId="457"/>
        </pc:sldMkLst>
      </pc:sldChg>
      <pc:sldChg chg="del">
        <pc:chgData name="Keshab Sanjel" userId="52218e3c-22bd-4213-ac9d-38dd5fd005d6" providerId="ADAL" clId="{3BDFF23D-C811-487F-8607-E33A5A4FB735}" dt="2021-08-10T04:56:48.327" v="1858" actId="47"/>
        <pc:sldMkLst>
          <pc:docMk/>
          <pc:sldMk cId="1883766672" sldId="458"/>
        </pc:sldMkLst>
      </pc:sldChg>
      <pc:sldChg chg="del">
        <pc:chgData name="Keshab Sanjel" userId="52218e3c-22bd-4213-ac9d-38dd5fd005d6" providerId="ADAL" clId="{3BDFF23D-C811-487F-8607-E33A5A4FB735}" dt="2021-08-10T04:57:35.990" v="1873" actId="47"/>
        <pc:sldMkLst>
          <pc:docMk/>
          <pc:sldMk cId="3644511045" sldId="459"/>
        </pc:sldMkLst>
      </pc:sldChg>
      <pc:sldChg chg="del">
        <pc:chgData name="Keshab Sanjel" userId="52218e3c-22bd-4213-ac9d-38dd5fd005d6" providerId="ADAL" clId="{3BDFF23D-C811-487F-8607-E33A5A4FB735}" dt="2021-08-10T16:37:33.130" v="2267" actId="47"/>
        <pc:sldMkLst>
          <pc:docMk/>
          <pc:sldMk cId="1736521546" sldId="460"/>
        </pc:sldMkLst>
      </pc:sldChg>
      <pc:sldChg chg="del">
        <pc:chgData name="Keshab Sanjel" userId="52218e3c-22bd-4213-ac9d-38dd5fd005d6" providerId="ADAL" clId="{3BDFF23D-C811-487F-8607-E33A5A4FB735}" dt="2021-08-10T16:37:33.130" v="2267" actId="47"/>
        <pc:sldMkLst>
          <pc:docMk/>
          <pc:sldMk cId="1685455055" sldId="461"/>
        </pc:sldMkLst>
      </pc:sldChg>
      <pc:sldChg chg="del">
        <pc:chgData name="Keshab Sanjel" userId="52218e3c-22bd-4213-ac9d-38dd5fd005d6" providerId="ADAL" clId="{3BDFF23D-C811-487F-8607-E33A5A4FB735}" dt="2021-08-10T16:59:45.080" v="3050" actId="47"/>
        <pc:sldMkLst>
          <pc:docMk/>
          <pc:sldMk cId="1097425737" sldId="462"/>
        </pc:sldMkLst>
      </pc:sldChg>
      <pc:sldChg chg="del">
        <pc:chgData name="Keshab Sanjel" userId="52218e3c-22bd-4213-ac9d-38dd5fd005d6" providerId="ADAL" clId="{3BDFF23D-C811-487F-8607-E33A5A4FB735}" dt="2021-08-10T16:37:33.130" v="2267" actId="47"/>
        <pc:sldMkLst>
          <pc:docMk/>
          <pc:sldMk cId="970179164" sldId="463"/>
        </pc:sldMkLst>
      </pc:sldChg>
      <pc:sldChg chg="del">
        <pc:chgData name="Keshab Sanjel" userId="52218e3c-22bd-4213-ac9d-38dd5fd005d6" providerId="ADAL" clId="{3BDFF23D-C811-487F-8607-E33A5A4FB735}" dt="2021-08-09T10:30:18.875" v="497" actId="47"/>
        <pc:sldMkLst>
          <pc:docMk/>
          <pc:sldMk cId="3086963841" sldId="464"/>
        </pc:sldMkLst>
      </pc:sldChg>
      <pc:sldChg chg="del">
        <pc:chgData name="Keshab Sanjel" userId="52218e3c-22bd-4213-ac9d-38dd5fd005d6" providerId="ADAL" clId="{3BDFF23D-C811-487F-8607-E33A5A4FB735}" dt="2021-08-10T17:00:12.962" v="3064" actId="47"/>
        <pc:sldMkLst>
          <pc:docMk/>
          <pc:sldMk cId="2586038786" sldId="465"/>
        </pc:sldMkLst>
      </pc:sldChg>
      <pc:sldChg chg="del">
        <pc:chgData name="Keshab Sanjel" userId="52218e3c-22bd-4213-ac9d-38dd5fd005d6" providerId="ADAL" clId="{3BDFF23D-C811-487F-8607-E33A5A4FB735}" dt="2021-08-10T17:00:13.703" v="3065" actId="47"/>
        <pc:sldMkLst>
          <pc:docMk/>
          <pc:sldMk cId="2186072277" sldId="466"/>
        </pc:sldMkLst>
      </pc:sldChg>
      <pc:sldChg chg="del">
        <pc:chgData name="Keshab Sanjel" userId="52218e3c-22bd-4213-ac9d-38dd5fd005d6" providerId="ADAL" clId="{3BDFF23D-C811-487F-8607-E33A5A4FB735}" dt="2021-08-10T17:00:05.733" v="3060" actId="47"/>
        <pc:sldMkLst>
          <pc:docMk/>
          <pc:sldMk cId="2028564963" sldId="467"/>
        </pc:sldMkLst>
      </pc:sldChg>
      <pc:sldChg chg="del">
        <pc:chgData name="Keshab Sanjel" userId="52218e3c-22bd-4213-ac9d-38dd5fd005d6" providerId="ADAL" clId="{3BDFF23D-C811-487F-8607-E33A5A4FB735}" dt="2021-08-09T10:30:31.202" v="498" actId="47"/>
        <pc:sldMkLst>
          <pc:docMk/>
          <pc:sldMk cId="703762290" sldId="468"/>
        </pc:sldMkLst>
      </pc:sldChg>
      <pc:sldChg chg="modSp mod">
        <pc:chgData name="Keshab Sanjel" userId="52218e3c-22bd-4213-ac9d-38dd5fd005d6" providerId="ADAL" clId="{3BDFF23D-C811-487F-8607-E33A5A4FB735}" dt="2021-08-09T11:18:37.794" v="849" actId="14100"/>
        <pc:sldMkLst>
          <pc:docMk/>
          <pc:sldMk cId="1083555944" sldId="469"/>
        </pc:sldMkLst>
        <pc:spChg chg="mod">
          <ac:chgData name="Keshab Sanjel" userId="52218e3c-22bd-4213-ac9d-38dd5fd005d6" providerId="ADAL" clId="{3BDFF23D-C811-487F-8607-E33A5A4FB735}" dt="2021-08-09T11:16:32.470" v="825" actId="2710"/>
          <ac:spMkLst>
            <pc:docMk/>
            <pc:sldMk cId="1083555944" sldId="469"/>
            <ac:spMk id="4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09T11:18:37.794" v="849" actId="14100"/>
          <ac:graphicFrameMkLst>
            <pc:docMk/>
            <pc:sldMk cId="1083555944" sldId="469"/>
            <ac:graphicFrameMk id="6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3BDFF23D-C811-487F-8607-E33A5A4FB735}" dt="2021-08-09T11:18:45.122" v="850" actId="14100"/>
        <pc:sldMkLst>
          <pc:docMk/>
          <pc:sldMk cId="3661862050" sldId="470"/>
        </pc:sldMkLst>
        <pc:spChg chg="mod">
          <ac:chgData name="Keshab Sanjel" userId="52218e3c-22bd-4213-ac9d-38dd5fd005d6" providerId="ADAL" clId="{3BDFF23D-C811-487F-8607-E33A5A4FB735}" dt="2021-08-09T11:16:54.785" v="827" actId="20577"/>
          <ac:spMkLst>
            <pc:docMk/>
            <pc:sldMk cId="3661862050" sldId="470"/>
            <ac:spMk id="4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09T11:18:45.122" v="850" actId="14100"/>
          <ac:graphicFrameMkLst>
            <pc:docMk/>
            <pc:sldMk cId="3661862050" sldId="470"/>
            <ac:graphicFrameMk id="6" creationId="{00000000-0000-0000-0000-000000000000}"/>
          </ac:graphicFrameMkLst>
        </pc:graphicFrameChg>
      </pc:sldChg>
      <pc:sldChg chg="del">
        <pc:chgData name="Keshab Sanjel" userId="52218e3c-22bd-4213-ac9d-38dd5fd005d6" providerId="ADAL" clId="{3BDFF23D-C811-487F-8607-E33A5A4FB735}" dt="2021-08-10T17:00:21.021" v="3067" actId="47"/>
        <pc:sldMkLst>
          <pc:docMk/>
          <pc:sldMk cId="1241239429" sldId="471"/>
        </pc:sldMkLst>
      </pc:sldChg>
      <pc:sldChg chg="modSp mod">
        <pc:chgData name="Keshab Sanjel" userId="52218e3c-22bd-4213-ac9d-38dd5fd005d6" providerId="ADAL" clId="{3BDFF23D-C811-487F-8607-E33A5A4FB735}" dt="2021-08-09T11:19:41.790" v="862"/>
        <pc:sldMkLst>
          <pc:docMk/>
          <pc:sldMk cId="1233318527" sldId="473"/>
        </pc:sldMkLst>
        <pc:spChg chg="mod">
          <ac:chgData name="Keshab Sanjel" userId="52218e3c-22bd-4213-ac9d-38dd5fd005d6" providerId="ADAL" clId="{3BDFF23D-C811-487F-8607-E33A5A4FB735}" dt="2021-08-09T11:19:41.790" v="862"/>
          <ac:spMkLst>
            <pc:docMk/>
            <pc:sldMk cId="1233318527" sldId="473"/>
            <ac:spMk id="4" creationId="{00000000-0000-0000-0000-000000000000}"/>
          </ac:spMkLst>
        </pc:spChg>
        <pc:graphicFrameChg chg="modGraphic">
          <ac:chgData name="Keshab Sanjel" userId="52218e3c-22bd-4213-ac9d-38dd5fd005d6" providerId="ADAL" clId="{3BDFF23D-C811-487F-8607-E33A5A4FB735}" dt="2021-08-09T11:19:20.419" v="861" actId="403"/>
          <ac:graphicFrameMkLst>
            <pc:docMk/>
            <pc:sldMk cId="1233318527" sldId="473"/>
            <ac:graphicFrameMk id="5" creationId="{00000000-0000-0000-0000-000000000000}"/>
          </ac:graphicFrameMkLst>
        </pc:graphicFrameChg>
      </pc:sldChg>
      <pc:sldChg chg="del">
        <pc:chgData name="Keshab Sanjel" userId="52218e3c-22bd-4213-ac9d-38dd5fd005d6" providerId="ADAL" clId="{3BDFF23D-C811-487F-8607-E33A5A4FB735}" dt="2021-08-09T10:30:32.683" v="499" actId="47"/>
        <pc:sldMkLst>
          <pc:docMk/>
          <pc:sldMk cId="1355603466" sldId="474"/>
        </pc:sldMkLst>
      </pc:sldChg>
      <pc:sldChg chg="del">
        <pc:chgData name="Keshab Sanjel" userId="52218e3c-22bd-4213-ac9d-38dd5fd005d6" providerId="ADAL" clId="{3BDFF23D-C811-487F-8607-E33A5A4FB735}" dt="2021-08-09T10:30:34.058" v="500" actId="47"/>
        <pc:sldMkLst>
          <pc:docMk/>
          <pc:sldMk cId="232657200" sldId="475"/>
        </pc:sldMkLst>
      </pc:sldChg>
      <pc:sldChg chg="del">
        <pc:chgData name="Keshab Sanjel" userId="52218e3c-22bd-4213-ac9d-38dd5fd005d6" providerId="ADAL" clId="{3BDFF23D-C811-487F-8607-E33A5A4FB735}" dt="2021-08-09T10:30:35.511" v="501" actId="47"/>
        <pc:sldMkLst>
          <pc:docMk/>
          <pc:sldMk cId="1005131626" sldId="476"/>
        </pc:sldMkLst>
      </pc:sldChg>
      <pc:sldChg chg="del">
        <pc:chgData name="Keshab Sanjel" userId="52218e3c-22bd-4213-ac9d-38dd5fd005d6" providerId="ADAL" clId="{3BDFF23D-C811-487F-8607-E33A5A4FB735}" dt="2021-08-09T10:30:38.246" v="502" actId="47"/>
        <pc:sldMkLst>
          <pc:docMk/>
          <pc:sldMk cId="1077169147" sldId="477"/>
        </pc:sldMkLst>
      </pc:sldChg>
      <pc:sldChg chg="modSp mod">
        <pc:chgData name="Keshab Sanjel" userId="52218e3c-22bd-4213-ac9d-38dd5fd005d6" providerId="ADAL" clId="{3BDFF23D-C811-487F-8607-E33A5A4FB735}" dt="2021-08-09T14:08:30.986" v="1227" actId="14100"/>
        <pc:sldMkLst>
          <pc:docMk/>
          <pc:sldMk cId="352761384" sldId="478"/>
        </pc:sldMkLst>
        <pc:spChg chg="mod">
          <ac:chgData name="Keshab Sanjel" userId="52218e3c-22bd-4213-ac9d-38dd5fd005d6" providerId="ADAL" clId="{3BDFF23D-C811-487F-8607-E33A5A4FB735}" dt="2021-08-09T14:07:08.970" v="1217" actId="404"/>
          <ac:spMkLst>
            <pc:docMk/>
            <pc:sldMk cId="352761384" sldId="478"/>
            <ac:spMk id="10242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09T14:08:30.986" v="1227" actId="14100"/>
          <ac:graphicFrameMkLst>
            <pc:docMk/>
            <pc:sldMk cId="352761384" sldId="478"/>
            <ac:graphicFrameMk id="5" creationId="{00000000-0000-0000-0000-000000000000}"/>
          </ac:graphicFrameMkLst>
        </pc:graphicFrameChg>
      </pc:sldChg>
      <pc:sldChg chg="del">
        <pc:chgData name="Keshab Sanjel" userId="52218e3c-22bd-4213-ac9d-38dd5fd005d6" providerId="ADAL" clId="{3BDFF23D-C811-487F-8607-E33A5A4FB735}" dt="2021-08-10T03:54:38.441" v="1622" actId="47"/>
        <pc:sldMkLst>
          <pc:docMk/>
          <pc:sldMk cId="1370428070" sldId="479"/>
        </pc:sldMkLst>
      </pc:sldChg>
      <pc:sldChg chg="del">
        <pc:chgData name="Keshab Sanjel" userId="52218e3c-22bd-4213-ac9d-38dd5fd005d6" providerId="ADAL" clId="{3BDFF23D-C811-487F-8607-E33A5A4FB735}" dt="2021-08-10T03:54:40.291" v="1623" actId="47"/>
        <pc:sldMkLst>
          <pc:docMk/>
          <pc:sldMk cId="3628896999" sldId="480"/>
        </pc:sldMkLst>
      </pc:sldChg>
      <pc:sldChg chg="modSp mod">
        <pc:chgData name="Keshab Sanjel" userId="52218e3c-22bd-4213-ac9d-38dd5fd005d6" providerId="ADAL" clId="{3BDFF23D-C811-487F-8607-E33A5A4FB735}" dt="2021-08-10T03:55:06.505" v="1629" actId="403"/>
        <pc:sldMkLst>
          <pc:docMk/>
          <pc:sldMk cId="167757053" sldId="481"/>
        </pc:sldMkLst>
        <pc:spChg chg="mod">
          <ac:chgData name="Keshab Sanjel" userId="52218e3c-22bd-4213-ac9d-38dd5fd005d6" providerId="ADAL" clId="{3BDFF23D-C811-487F-8607-E33A5A4FB735}" dt="2021-08-10T03:54:51.666" v="1626" actId="403"/>
          <ac:spMkLst>
            <pc:docMk/>
            <pc:sldMk cId="167757053" sldId="481"/>
            <ac:spMk id="19458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0T03:55:06.505" v="1629" actId="403"/>
          <ac:graphicFrameMkLst>
            <pc:docMk/>
            <pc:sldMk cId="167757053" sldId="481"/>
            <ac:graphicFrameMk id="4" creationId="{00000000-0000-0000-0000-000000000000}"/>
          </ac:graphicFrameMkLst>
        </pc:graphicFrameChg>
      </pc:sldChg>
      <pc:sldChg chg="modSp mod ord">
        <pc:chgData name="Keshab Sanjel" userId="52218e3c-22bd-4213-ac9d-38dd5fd005d6" providerId="ADAL" clId="{3BDFF23D-C811-487F-8607-E33A5A4FB735}" dt="2021-08-10T04:57:22.190" v="1871" actId="404"/>
        <pc:sldMkLst>
          <pc:docMk/>
          <pc:sldMk cId="2447904295" sldId="482"/>
        </pc:sldMkLst>
        <pc:spChg chg="mod">
          <ac:chgData name="Keshab Sanjel" userId="52218e3c-22bd-4213-ac9d-38dd5fd005d6" providerId="ADAL" clId="{3BDFF23D-C811-487F-8607-E33A5A4FB735}" dt="2021-08-10T04:57:14.438" v="1865" actId="403"/>
          <ac:spMkLst>
            <pc:docMk/>
            <pc:sldMk cId="2447904295" sldId="482"/>
            <ac:spMk id="19458" creationId="{00000000-0000-0000-0000-000000000000}"/>
          </ac:spMkLst>
        </pc:spChg>
        <pc:graphicFrameChg chg="modGraphic">
          <ac:chgData name="Keshab Sanjel" userId="52218e3c-22bd-4213-ac9d-38dd5fd005d6" providerId="ADAL" clId="{3BDFF23D-C811-487F-8607-E33A5A4FB735}" dt="2021-08-10T04:57:22.190" v="1871" actId="404"/>
          <ac:graphicFrameMkLst>
            <pc:docMk/>
            <pc:sldMk cId="2447904295" sldId="482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3BDFF23D-C811-487F-8607-E33A5A4FB735}" dt="2021-08-10T16:41:00.350" v="2734" actId="14100"/>
        <pc:sldMkLst>
          <pc:docMk/>
          <pc:sldMk cId="1668797970" sldId="483"/>
        </pc:sldMkLst>
        <pc:spChg chg="mod">
          <ac:chgData name="Keshab Sanjel" userId="52218e3c-22bd-4213-ac9d-38dd5fd005d6" providerId="ADAL" clId="{3BDFF23D-C811-487F-8607-E33A5A4FB735}" dt="2021-08-10T16:41:00.350" v="2734" actId="14100"/>
          <ac:spMkLst>
            <pc:docMk/>
            <pc:sldMk cId="1668797970" sldId="483"/>
            <ac:spMk id="19458" creationId="{00000000-0000-0000-0000-000000000000}"/>
          </ac:spMkLst>
        </pc:spChg>
      </pc:sldChg>
      <pc:sldChg chg="modSp mod">
        <pc:chgData name="Keshab Sanjel" userId="52218e3c-22bd-4213-ac9d-38dd5fd005d6" providerId="ADAL" clId="{3BDFF23D-C811-487F-8607-E33A5A4FB735}" dt="2021-08-10T16:41:32.609" v="2741" actId="14100"/>
        <pc:sldMkLst>
          <pc:docMk/>
          <pc:sldMk cId="1991162405" sldId="484"/>
        </pc:sldMkLst>
        <pc:spChg chg="mod">
          <ac:chgData name="Keshab Sanjel" userId="52218e3c-22bd-4213-ac9d-38dd5fd005d6" providerId="ADAL" clId="{3BDFF23D-C811-487F-8607-E33A5A4FB735}" dt="2021-08-10T16:41:28.510" v="2740" actId="27636"/>
          <ac:spMkLst>
            <pc:docMk/>
            <pc:sldMk cId="1991162405" sldId="484"/>
            <ac:spMk id="3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10T16:41:32.609" v="2741" actId="14100"/>
          <ac:spMkLst>
            <pc:docMk/>
            <pc:sldMk cId="1991162405" sldId="484"/>
            <ac:spMk id="35842" creationId="{00000000-0000-0000-0000-000000000000}"/>
          </ac:spMkLst>
        </pc:spChg>
      </pc:sldChg>
      <pc:sldChg chg="del">
        <pc:chgData name="Keshab Sanjel" userId="52218e3c-22bd-4213-ac9d-38dd5fd005d6" providerId="ADAL" clId="{3BDFF23D-C811-487F-8607-E33A5A4FB735}" dt="2021-08-10T16:59:57.851" v="3054" actId="47"/>
        <pc:sldMkLst>
          <pc:docMk/>
          <pc:sldMk cId="1040955998" sldId="485"/>
        </pc:sldMkLst>
      </pc:sldChg>
      <pc:sldChg chg="del">
        <pc:chgData name="Keshab Sanjel" userId="52218e3c-22bd-4213-ac9d-38dd5fd005d6" providerId="ADAL" clId="{3BDFF23D-C811-487F-8607-E33A5A4FB735}" dt="2021-08-10T17:00:01.664" v="3057" actId="47"/>
        <pc:sldMkLst>
          <pc:docMk/>
          <pc:sldMk cId="3882433202" sldId="486"/>
        </pc:sldMkLst>
      </pc:sldChg>
      <pc:sldChg chg="del">
        <pc:chgData name="Keshab Sanjel" userId="52218e3c-22bd-4213-ac9d-38dd5fd005d6" providerId="ADAL" clId="{3BDFF23D-C811-487F-8607-E33A5A4FB735}" dt="2021-08-10T17:00:03.261" v="3058" actId="47"/>
        <pc:sldMkLst>
          <pc:docMk/>
          <pc:sldMk cId="1331352863" sldId="487"/>
        </pc:sldMkLst>
      </pc:sldChg>
      <pc:sldChg chg="del">
        <pc:chgData name="Keshab Sanjel" userId="52218e3c-22bd-4213-ac9d-38dd5fd005d6" providerId="ADAL" clId="{3BDFF23D-C811-487F-8607-E33A5A4FB735}" dt="2021-08-10T17:00:04.472" v="3059" actId="47"/>
        <pc:sldMkLst>
          <pc:docMk/>
          <pc:sldMk cId="2447445242" sldId="488"/>
        </pc:sldMkLst>
      </pc:sldChg>
      <pc:sldChg chg="del">
        <pc:chgData name="Keshab Sanjel" userId="52218e3c-22bd-4213-ac9d-38dd5fd005d6" providerId="ADAL" clId="{3BDFF23D-C811-487F-8607-E33A5A4FB735}" dt="2021-08-10T17:00:28.159" v="3071" actId="47"/>
        <pc:sldMkLst>
          <pc:docMk/>
          <pc:sldMk cId="245275817" sldId="489"/>
        </pc:sldMkLst>
      </pc:sldChg>
      <pc:sldChg chg="del">
        <pc:chgData name="Keshab Sanjel" userId="52218e3c-22bd-4213-ac9d-38dd5fd005d6" providerId="ADAL" clId="{3BDFF23D-C811-487F-8607-E33A5A4FB735}" dt="2021-08-10T17:00:29.363" v="3072" actId="47"/>
        <pc:sldMkLst>
          <pc:docMk/>
          <pc:sldMk cId="1497734147" sldId="490"/>
        </pc:sldMkLst>
      </pc:sldChg>
      <pc:sldChg chg="del">
        <pc:chgData name="Keshab Sanjel" userId="52218e3c-22bd-4213-ac9d-38dd5fd005d6" providerId="ADAL" clId="{3BDFF23D-C811-487F-8607-E33A5A4FB735}" dt="2021-08-10T17:00:29.916" v="3073" actId="47"/>
        <pc:sldMkLst>
          <pc:docMk/>
          <pc:sldMk cId="596462694" sldId="491"/>
        </pc:sldMkLst>
      </pc:sldChg>
      <pc:sldChg chg="del">
        <pc:chgData name="Keshab Sanjel" userId="52218e3c-22bd-4213-ac9d-38dd5fd005d6" providerId="ADAL" clId="{3BDFF23D-C811-487F-8607-E33A5A4FB735}" dt="2021-08-10T17:00:30.197" v="3074" actId="47"/>
        <pc:sldMkLst>
          <pc:docMk/>
          <pc:sldMk cId="3345790722" sldId="492"/>
        </pc:sldMkLst>
      </pc:sldChg>
      <pc:sldChg chg="del">
        <pc:chgData name="Keshab Sanjel" userId="52218e3c-22bd-4213-ac9d-38dd5fd005d6" providerId="ADAL" clId="{3BDFF23D-C811-487F-8607-E33A5A4FB735}" dt="2021-08-10T17:00:30.533" v="3075" actId="47"/>
        <pc:sldMkLst>
          <pc:docMk/>
          <pc:sldMk cId="39550960" sldId="493"/>
        </pc:sldMkLst>
      </pc:sldChg>
      <pc:sldChg chg="del">
        <pc:chgData name="Keshab Sanjel" userId="52218e3c-22bd-4213-ac9d-38dd5fd005d6" providerId="ADAL" clId="{3BDFF23D-C811-487F-8607-E33A5A4FB735}" dt="2021-08-10T17:00:30.618" v="3076" actId="47"/>
        <pc:sldMkLst>
          <pc:docMk/>
          <pc:sldMk cId="817359747" sldId="494"/>
        </pc:sldMkLst>
      </pc:sldChg>
      <pc:sldChg chg="del">
        <pc:chgData name="Keshab Sanjel" userId="52218e3c-22bd-4213-ac9d-38dd5fd005d6" providerId="ADAL" clId="{3BDFF23D-C811-487F-8607-E33A5A4FB735}" dt="2021-08-10T17:00:30.884" v="3077" actId="47"/>
        <pc:sldMkLst>
          <pc:docMk/>
          <pc:sldMk cId="968059490" sldId="495"/>
        </pc:sldMkLst>
      </pc:sldChg>
      <pc:sldChg chg="del">
        <pc:chgData name="Keshab Sanjel" userId="52218e3c-22bd-4213-ac9d-38dd5fd005d6" providerId="ADAL" clId="{3BDFF23D-C811-487F-8607-E33A5A4FB735}" dt="2021-08-10T17:00:31.053" v="3078" actId="47"/>
        <pc:sldMkLst>
          <pc:docMk/>
          <pc:sldMk cId="680330828" sldId="496"/>
        </pc:sldMkLst>
      </pc:sldChg>
      <pc:sldChg chg="del">
        <pc:chgData name="Keshab Sanjel" userId="52218e3c-22bd-4213-ac9d-38dd5fd005d6" providerId="ADAL" clId="{3BDFF23D-C811-487F-8607-E33A5A4FB735}" dt="2021-08-10T17:00:31.387" v="3079" actId="47"/>
        <pc:sldMkLst>
          <pc:docMk/>
          <pc:sldMk cId="3454212038" sldId="497"/>
        </pc:sldMkLst>
      </pc:sldChg>
      <pc:sldChg chg="del">
        <pc:chgData name="Keshab Sanjel" userId="52218e3c-22bd-4213-ac9d-38dd5fd005d6" providerId="ADAL" clId="{3BDFF23D-C811-487F-8607-E33A5A4FB735}" dt="2021-08-10T17:00:31.818" v="3080" actId="47"/>
        <pc:sldMkLst>
          <pc:docMk/>
          <pc:sldMk cId="3239170046" sldId="498"/>
        </pc:sldMkLst>
      </pc:sldChg>
      <pc:sldChg chg="del">
        <pc:chgData name="Keshab Sanjel" userId="52218e3c-22bd-4213-ac9d-38dd5fd005d6" providerId="ADAL" clId="{3BDFF23D-C811-487F-8607-E33A5A4FB735}" dt="2021-08-10T17:00:32.367" v="3081" actId="47"/>
        <pc:sldMkLst>
          <pc:docMk/>
          <pc:sldMk cId="1502881456" sldId="499"/>
        </pc:sldMkLst>
      </pc:sldChg>
      <pc:sldChg chg="del">
        <pc:chgData name="Keshab Sanjel" userId="52218e3c-22bd-4213-ac9d-38dd5fd005d6" providerId="ADAL" clId="{3BDFF23D-C811-487F-8607-E33A5A4FB735}" dt="2021-08-09T10:21:09.492" v="363" actId="2696"/>
        <pc:sldMkLst>
          <pc:docMk/>
          <pc:sldMk cId="293929408" sldId="501"/>
        </pc:sldMkLst>
      </pc:sldChg>
      <pc:sldChg chg="del">
        <pc:chgData name="Keshab Sanjel" userId="52218e3c-22bd-4213-ac9d-38dd5fd005d6" providerId="ADAL" clId="{3BDFF23D-C811-487F-8607-E33A5A4FB735}" dt="2021-08-10T04:56:50.548" v="1859" actId="47"/>
        <pc:sldMkLst>
          <pc:docMk/>
          <pc:sldMk cId="3861977792" sldId="502"/>
        </pc:sldMkLst>
      </pc:sldChg>
      <pc:sldChg chg="del">
        <pc:chgData name="Keshab Sanjel" userId="52218e3c-22bd-4213-ac9d-38dd5fd005d6" providerId="ADAL" clId="{3BDFF23D-C811-487F-8607-E33A5A4FB735}" dt="2021-08-10T16:59:48.789" v="3051" actId="47"/>
        <pc:sldMkLst>
          <pc:docMk/>
          <pc:sldMk cId="2056165000" sldId="503"/>
        </pc:sldMkLst>
      </pc:sldChg>
      <pc:sldChg chg="del">
        <pc:chgData name="Keshab Sanjel" userId="52218e3c-22bd-4213-ac9d-38dd5fd005d6" providerId="ADAL" clId="{3BDFF23D-C811-487F-8607-E33A5A4FB735}" dt="2021-08-10T16:59:56.039" v="3053" actId="47"/>
        <pc:sldMkLst>
          <pc:docMk/>
          <pc:sldMk cId="2685256802" sldId="504"/>
        </pc:sldMkLst>
      </pc:sldChg>
      <pc:sldChg chg="del">
        <pc:chgData name="Keshab Sanjel" userId="52218e3c-22bd-4213-ac9d-38dd5fd005d6" providerId="ADAL" clId="{3BDFF23D-C811-487F-8607-E33A5A4FB735}" dt="2021-08-10T16:59:59.537" v="3055" actId="47"/>
        <pc:sldMkLst>
          <pc:docMk/>
          <pc:sldMk cId="1867808501" sldId="505"/>
        </pc:sldMkLst>
      </pc:sldChg>
      <pc:sldChg chg="del">
        <pc:chgData name="Keshab Sanjel" userId="52218e3c-22bd-4213-ac9d-38dd5fd005d6" providerId="ADAL" clId="{3BDFF23D-C811-487F-8607-E33A5A4FB735}" dt="2021-08-10T17:00:00.843" v="3056" actId="47"/>
        <pc:sldMkLst>
          <pc:docMk/>
          <pc:sldMk cId="4294698815" sldId="506"/>
        </pc:sldMkLst>
      </pc:sldChg>
      <pc:sldChg chg="modSp add del mod">
        <pc:chgData name="Keshab Sanjel" userId="52218e3c-22bd-4213-ac9d-38dd5fd005d6" providerId="ADAL" clId="{3BDFF23D-C811-487F-8607-E33A5A4FB735}" dt="2021-08-09T16:37:54.920" v="1266" actId="404"/>
        <pc:sldMkLst>
          <pc:docMk/>
          <pc:sldMk cId="0" sldId="507"/>
        </pc:sldMkLst>
        <pc:spChg chg="mod">
          <ac:chgData name="Keshab Sanjel" userId="52218e3c-22bd-4213-ac9d-38dd5fd005d6" providerId="ADAL" clId="{3BDFF23D-C811-487F-8607-E33A5A4FB735}" dt="2021-08-09T10:19:28.336" v="346" actId="207"/>
          <ac:spMkLst>
            <pc:docMk/>
            <pc:sldMk cId="0" sldId="507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09T16:37:54.920" v="1266" actId="404"/>
          <ac:graphicFrameMkLst>
            <pc:docMk/>
            <pc:sldMk cId="0" sldId="507"/>
            <ac:graphicFrameMk id="6" creationId="{00000000-0000-0000-0000-000000000000}"/>
          </ac:graphicFrameMkLst>
        </pc:graphicFrameChg>
      </pc:sldChg>
      <pc:sldChg chg="modSp add mod">
        <pc:chgData name="Keshab Sanjel" userId="52218e3c-22bd-4213-ac9d-38dd5fd005d6" providerId="ADAL" clId="{3BDFF23D-C811-487F-8607-E33A5A4FB735}" dt="2021-08-09T16:37:26.449" v="1262" actId="404"/>
        <pc:sldMkLst>
          <pc:docMk/>
          <pc:sldMk cId="3759594348" sldId="508"/>
        </pc:sldMkLst>
        <pc:graphicFrameChg chg="modGraphic">
          <ac:chgData name="Keshab Sanjel" userId="52218e3c-22bd-4213-ac9d-38dd5fd005d6" providerId="ADAL" clId="{3BDFF23D-C811-487F-8607-E33A5A4FB735}" dt="2021-08-09T16:37:26.449" v="1262" actId="404"/>
          <ac:graphicFrameMkLst>
            <pc:docMk/>
            <pc:sldMk cId="3759594348" sldId="508"/>
            <ac:graphicFrameMk id="6" creationId="{00000000-0000-0000-0000-000000000000}"/>
          </ac:graphicFrameMkLst>
        </pc:graphicFrameChg>
      </pc:sldChg>
      <pc:sldChg chg="modSp add mod">
        <pc:chgData name="Keshab Sanjel" userId="52218e3c-22bd-4213-ac9d-38dd5fd005d6" providerId="ADAL" clId="{3BDFF23D-C811-487F-8607-E33A5A4FB735}" dt="2021-08-11T03:33:09.063" v="3625" actId="20577"/>
        <pc:sldMkLst>
          <pc:docMk/>
          <pc:sldMk cId="0" sldId="509"/>
        </pc:sldMkLst>
        <pc:spChg chg="mod">
          <ac:chgData name="Keshab Sanjel" userId="52218e3c-22bd-4213-ac9d-38dd5fd005d6" providerId="ADAL" clId="{3BDFF23D-C811-487F-8607-E33A5A4FB735}" dt="2021-08-09T10:22:23.933" v="372" actId="207"/>
          <ac:spMkLst>
            <pc:docMk/>
            <pc:sldMk cId="0" sldId="509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33:09.063" v="3625" actId="20577"/>
          <ac:graphicFrameMkLst>
            <pc:docMk/>
            <pc:sldMk cId="0" sldId="509"/>
            <ac:graphicFrameMk id="6" creationId="{00000000-0000-0000-0000-000000000000}"/>
          </ac:graphicFrameMkLst>
        </pc:graphicFrameChg>
      </pc:sldChg>
      <pc:sldChg chg="modSp add mod">
        <pc:chgData name="Keshab Sanjel" userId="52218e3c-22bd-4213-ac9d-38dd5fd005d6" providerId="ADAL" clId="{3BDFF23D-C811-487F-8607-E33A5A4FB735}" dt="2021-08-11T03:35:38.713" v="3770"/>
        <pc:sldMkLst>
          <pc:docMk/>
          <pc:sldMk cId="0" sldId="510"/>
        </pc:sldMkLst>
        <pc:spChg chg="mod">
          <ac:chgData name="Keshab Sanjel" userId="52218e3c-22bd-4213-ac9d-38dd5fd005d6" providerId="ADAL" clId="{3BDFF23D-C811-487F-8607-E33A5A4FB735}" dt="2021-08-11T03:35:04.214" v="3764" actId="20577"/>
          <ac:spMkLst>
            <pc:docMk/>
            <pc:sldMk cId="0" sldId="510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3BDFF23D-C811-487F-8607-E33A5A4FB735}" dt="2021-08-11T03:35:38.713" v="3770"/>
          <ac:graphicFrameMkLst>
            <pc:docMk/>
            <pc:sldMk cId="0" sldId="510"/>
            <ac:graphicFrameMk id="6" creationId="{00000000-0000-0000-0000-000000000000}"/>
          </ac:graphicFrameMkLst>
        </pc:graphicFrameChg>
      </pc:sldChg>
      <pc:sldChg chg="addSp delSp modSp add del mod">
        <pc:chgData name="Keshab Sanjel" userId="52218e3c-22bd-4213-ac9d-38dd5fd005d6" providerId="ADAL" clId="{3BDFF23D-C811-487F-8607-E33A5A4FB735}" dt="2021-08-11T03:25:25.870" v="3428" actId="1036"/>
        <pc:sldMkLst>
          <pc:docMk/>
          <pc:sldMk cId="3949674092" sldId="511"/>
        </pc:sldMkLst>
        <pc:spChg chg="del">
          <ac:chgData name="Keshab Sanjel" userId="52218e3c-22bd-4213-ac9d-38dd5fd005d6" providerId="ADAL" clId="{3BDFF23D-C811-487F-8607-E33A5A4FB735}" dt="2021-08-11T03:12:32.933" v="3235" actId="478"/>
          <ac:spMkLst>
            <pc:docMk/>
            <pc:sldMk cId="3949674092" sldId="511"/>
            <ac:spMk id="3" creationId="{00000000-0000-0000-0000-000000000000}"/>
          </ac:spMkLst>
        </pc:spChg>
        <pc:spChg chg="mod">
          <ac:chgData name="Keshab Sanjel" userId="52218e3c-22bd-4213-ac9d-38dd5fd005d6" providerId="ADAL" clId="{3BDFF23D-C811-487F-8607-E33A5A4FB735}" dt="2021-08-11T03:21:13.273" v="3304" actId="14100"/>
          <ac:spMkLst>
            <pc:docMk/>
            <pc:sldMk cId="3949674092" sldId="511"/>
            <ac:spMk id="5" creationId="{00000000-0000-0000-0000-000000000000}"/>
          </ac:spMkLst>
        </pc:spChg>
        <pc:spChg chg="add del mod">
          <ac:chgData name="Keshab Sanjel" userId="52218e3c-22bd-4213-ac9d-38dd5fd005d6" providerId="ADAL" clId="{3BDFF23D-C811-487F-8607-E33A5A4FB735}" dt="2021-08-11T02:56:01.096" v="3101"/>
          <ac:spMkLst>
            <pc:docMk/>
            <pc:sldMk cId="3949674092" sldId="511"/>
            <ac:spMk id="6" creationId="{6ADB74C1-5CA6-4EB1-A5AF-8F385901ACBC}"/>
          </ac:spMkLst>
        </pc:spChg>
        <pc:spChg chg="add del mod">
          <ac:chgData name="Keshab Sanjel" userId="52218e3c-22bd-4213-ac9d-38dd5fd005d6" providerId="ADAL" clId="{3BDFF23D-C811-487F-8607-E33A5A4FB735}" dt="2021-08-11T02:56:16.604" v="3104" actId="478"/>
          <ac:spMkLst>
            <pc:docMk/>
            <pc:sldMk cId="3949674092" sldId="511"/>
            <ac:spMk id="9" creationId="{91B3359C-CE5A-449E-A099-DF5E1FE746E2}"/>
          </ac:spMkLst>
        </pc:spChg>
        <pc:graphicFrameChg chg="del">
          <ac:chgData name="Keshab Sanjel" userId="52218e3c-22bd-4213-ac9d-38dd5fd005d6" providerId="ADAL" clId="{3BDFF23D-C811-487F-8607-E33A5A4FB735}" dt="2021-08-11T02:56:04.687" v="3103" actId="478"/>
          <ac:graphicFrameMkLst>
            <pc:docMk/>
            <pc:sldMk cId="3949674092" sldId="511"/>
            <ac:graphicFrameMk id="4" creationId="{00000000-0000-0000-0000-000000000000}"/>
          </ac:graphicFrameMkLst>
        </pc:graphicFrameChg>
        <pc:graphicFrameChg chg="add mod modGraphic">
          <ac:chgData name="Keshab Sanjel" userId="52218e3c-22bd-4213-ac9d-38dd5fd005d6" providerId="ADAL" clId="{3BDFF23D-C811-487F-8607-E33A5A4FB735}" dt="2021-08-11T03:25:01.062" v="3421" actId="14100"/>
          <ac:graphicFrameMkLst>
            <pc:docMk/>
            <pc:sldMk cId="3949674092" sldId="511"/>
            <ac:graphicFrameMk id="7" creationId="{22AED368-743E-4589-A99D-1A640672E274}"/>
          </ac:graphicFrameMkLst>
        </pc:graphicFrameChg>
        <pc:graphicFrameChg chg="add mod modGraphic">
          <ac:chgData name="Keshab Sanjel" userId="52218e3c-22bd-4213-ac9d-38dd5fd005d6" providerId="ADAL" clId="{3BDFF23D-C811-487F-8607-E33A5A4FB735}" dt="2021-08-11T03:25:18.489" v="3424" actId="14734"/>
          <ac:graphicFrameMkLst>
            <pc:docMk/>
            <pc:sldMk cId="3949674092" sldId="511"/>
            <ac:graphicFrameMk id="10" creationId="{F30FCF4B-7036-4027-A507-83AB4E08DC80}"/>
          </ac:graphicFrameMkLst>
        </pc:graphicFrameChg>
        <pc:graphicFrameChg chg="add mod modGraphic">
          <ac:chgData name="Keshab Sanjel" userId="52218e3c-22bd-4213-ac9d-38dd5fd005d6" providerId="ADAL" clId="{3BDFF23D-C811-487F-8607-E33A5A4FB735}" dt="2021-08-11T03:25:25.870" v="3428" actId="1036"/>
          <ac:graphicFrameMkLst>
            <pc:docMk/>
            <pc:sldMk cId="3949674092" sldId="511"/>
            <ac:graphicFrameMk id="11" creationId="{43E21C93-1220-4BAD-973E-EDD8B8BA3A99}"/>
          </ac:graphicFrameMkLst>
        </pc:graphicFrameChg>
      </pc:sldChg>
    </pc:docChg>
  </pc:docChgLst>
  <pc:docChgLst>
    <pc:chgData name="Keshab Sanjel" userId="52218e3c-22bd-4213-ac9d-38dd5fd005d6" providerId="ADAL" clId="{7FE5C116-0ECC-4288-855B-DBAB5BA7E32E}"/>
    <pc:docChg chg="undo custSel addSld delSld modSld">
      <pc:chgData name="Keshab Sanjel" userId="52218e3c-22bd-4213-ac9d-38dd5fd005d6" providerId="ADAL" clId="{7FE5C116-0ECC-4288-855B-DBAB5BA7E32E}" dt="2023-07-22T01:30:40.943" v="184" actId="20577"/>
      <pc:docMkLst>
        <pc:docMk/>
      </pc:docMkLst>
      <pc:sldChg chg="modSp">
        <pc:chgData name="Keshab Sanjel" userId="52218e3c-22bd-4213-ac9d-38dd5fd005d6" providerId="ADAL" clId="{7FE5C116-0ECC-4288-855B-DBAB5BA7E32E}" dt="2023-07-22T01:17:25.799" v="97"/>
        <pc:sldMkLst>
          <pc:docMk/>
          <pc:sldMk cId="0" sldId="268"/>
        </pc:sldMkLst>
        <pc:graphicFrameChg chg="mod">
          <ac:chgData name="Keshab Sanjel" userId="52218e3c-22bd-4213-ac9d-38dd5fd005d6" providerId="ADAL" clId="{7FE5C116-0ECC-4288-855B-DBAB5BA7E32E}" dt="2023-07-22T01:17:25.799" v="97"/>
          <ac:graphicFrameMkLst>
            <pc:docMk/>
            <pc:sldMk cId="0" sldId="268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16:33.039" v="94" actId="14100"/>
        <pc:sldMkLst>
          <pc:docMk/>
          <pc:sldMk cId="0" sldId="276"/>
        </pc:sldMkLst>
        <pc:graphicFrameChg chg="mod modGraphic">
          <ac:chgData name="Keshab Sanjel" userId="52218e3c-22bd-4213-ac9d-38dd5fd005d6" providerId="ADAL" clId="{7FE5C116-0ECC-4288-855B-DBAB5BA7E32E}" dt="2023-07-22T01:16:33.039" v="94" actId="14100"/>
          <ac:graphicFrameMkLst>
            <pc:docMk/>
            <pc:sldMk cId="0" sldId="276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22:24.387" v="140" actId="2165"/>
        <pc:sldMkLst>
          <pc:docMk/>
          <pc:sldMk cId="0" sldId="279"/>
        </pc:sldMkLst>
        <pc:graphicFrameChg chg="mod modGraphic">
          <ac:chgData name="Keshab Sanjel" userId="52218e3c-22bd-4213-ac9d-38dd5fd005d6" providerId="ADAL" clId="{7FE5C116-0ECC-4288-855B-DBAB5BA7E32E}" dt="2023-07-22T01:22:24.387" v="140" actId="2165"/>
          <ac:graphicFrameMkLst>
            <pc:docMk/>
            <pc:sldMk cId="0" sldId="279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23:08.792" v="145" actId="1036"/>
        <pc:sldMkLst>
          <pc:docMk/>
          <pc:sldMk cId="0" sldId="284"/>
        </pc:sldMkLst>
        <pc:graphicFrameChg chg="mod modGraphic">
          <ac:chgData name="Keshab Sanjel" userId="52218e3c-22bd-4213-ac9d-38dd5fd005d6" providerId="ADAL" clId="{7FE5C116-0ECC-4288-855B-DBAB5BA7E32E}" dt="2023-07-22T01:23:08.792" v="145" actId="1036"/>
          <ac:graphicFrameMkLst>
            <pc:docMk/>
            <pc:sldMk cId="0" sldId="284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13:26.871" v="52" actId="207"/>
        <pc:sldMkLst>
          <pc:docMk/>
          <pc:sldMk cId="0" sldId="286"/>
        </pc:sldMkLst>
        <pc:graphicFrameChg chg="modGraphic">
          <ac:chgData name="Keshab Sanjel" userId="52218e3c-22bd-4213-ac9d-38dd5fd005d6" providerId="ADAL" clId="{7FE5C116-0ECC-4288-855B-DBAB5BA7E32E}" dt="2023-07-22T01:13:26.871" v="52" actId="207"/>
          <ac:graphicFrameMkLst>
            <pc:docMk/>
            <pc:sldMk cId="0" sldId="286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22:59.394" v="142" actId="113"/>
        <pc:sldMkLst>
          <pc:docMk/>
          <pc:sldMk cId="0" sldId="287"/>
        </pc:sldMkLst>
        <pc:graphicFrameChg chg="mod modGraphic">
          <ac:chgData name="Keshab Sanjel" userId="52218e3c-22bd-4213-ac9d-38dd5fd005d6" providerId="ADAL" clId="{7FE5C116-0ECC-4288-855B-DBAB5BA7E32E}" dt="2023-07-22T01:22:59.394" v="142" actId="113"/>
          <ac:graphicFrameMkLst>
            <pc:docMk/>
            <pc:sldMk cId="0" sldId="287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29:11.293" v="171" actId="207"/>
        <pc:sldMkLst>
          <pc:docMk/>
          <pc:sldMk cId="3351069320" sldId="294"/>
        </pc:sldMkLst>
        <pc:graphicFrameChg chg="modGraphic">
          <ac:chgData name="Keshab Sanjel" userId="52218e3c-22bd-4213-ac9d-38dd5fd005d6" providerId="ADAL" clId="{7FE5C116-0ECC-4288-855B-DBAB5BA7E32E}" dt="2023-07-22T01:29:11.293" v="171" actId="207"/>
          <ac:graphicFrameMkLst>
            <pc:docMk/>
            <pc:sldMk cId="3351069320" sldId="294"/>
            <ac:graphicFrameMk id="6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22:12.057" v="138" actId="255"/>
        <pc:sldMkLst>
          <pc:docMk/>
          <pc:sldMk cId="955818764" sldId="299"/>
        </pc:sldMkLst>
        <pc:graphicFrameChg chg="mod modGraphic">
          <ac:chgData name="Keshab Sanjel" userId="52218e3c-22bd-4213-ac9d-38dd5fd005d6" providerId="ADAL" clId="{7FE5C116-0ECC-4288-855B-DBAB5BA7E32E}" dt="2023-07-22T01:22:12.057" v="138" actId="255"/>
          <ac:graphicFrameMkLst>
            <pc:docMk/>
            <pc:sldMk cId="955818764" sldId="299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30:40.943" v="184" actId="20577"/>
        <pc:sldMkLst>
          <pc:docMk/>
          <pc:sldMk cId="3683434732" sldId="316"/>
        </pc:sldMkLst>
        <pc:graphicFrameChg chg="mod modGraphic">
          <ac:chgData name="Keshab Sanjel" userId="52218e3c-22bd-4213-ac9d-38dd5fd005d6" providerId="ADAL" clId="{7FE5C116-0ECC-4288-855B-DBAB5BA7E32E}" dt="2023-07-22T01:30:40.943" v="184" actId="20577"/>
          <ac:graphicFrameMkLst>
            <pc:docMk/>
            <pc:sldMk cId="3683434732" sldId="316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26:58.212" v="164" actId="255"/>
        <pc:sldMkLst>
          <pc:docMk/>
          <pc:sldMk cId="753412134" sldId="317"/>
        </pc:sldMkLst>
        <pc:graphicFrameChg chg="modGraphic">
          <ac:chgData name="Keshab Sanjel" userId="52218e3c-22bd-4213-ac9d-38dd5fd005d6" providerId="ADAL" clId="{7FE5C116-0ECC-4288-855B-DBAB5BA7E32E}" dt="2023-07-22T01:26:58.212" v="164" actId="255"/>
          <ac:graphicFrameMkLst>
            <pc:docMk/>
            <pc:sldMk cId="753412134" sldId="317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29:01.689" v="170" actId="207"/>
        <pc:sldMkLst>
          <pc:docMk/>
          <pc:sldMk cId="0" sldId="510"/>
        </pc:sldMkLst>
        <pc:graphicFrameChg chg="modGraphic">
          <ac:chgData name="Keshab Sanjel" userId="52218e3c-22bd-4213-ac9d-38dd5fd005d6" providerId="ADAL" clId="{7FE5C116-0ECC-4288-855B-DBAB5BA7E32E}" dt="2023-07-22T01:29:01.689" v="170" actId="207"/>
          <ac:graphicFrameMkLst>
            <pc:docMk/>
            <pc:sldMk cId="0" sldId="510"/>
            <ac:graphicFrameMk id="6" creationId="{00000000-0000-0000-0000-000000000000}"/>
          </ac:graphicFrameMkLst>
        </pc:graphicFrameChg>
      </pc:sldChg>
      <pc:sldChg chg="modSp add del mod">
        <pc:chgData name="Keshab Sanjel" userId="52218e3c-22bd-4213-ac9d-38dd5fd005d6" providerId="ADAL" clId="{7FE5C116-0ECC-4288-855B-DBAB5BA7E32E}" dt="2023-07-22T01:26:30.361" v="162" actId="2696"/>
        <pc:sldMkLst>
          <pc:docMk/>
          <pc:sldMk cId="3949674092" sldId="511"/>
        </pc:sldMkLst>
        <pc:spChg chg="mod">
          <ac:chgData name="Keshab Sanjel" userId="52218e3c-22bd-4213-ac9d-38dd5fd005d6" providerId="ADAL" clId="{7FE5C116-0ECC-4288-855B-DBAB5BA7E32E}" dt="2023-07-22T01:24:59.319" v="158" actId="404"/>
          <ac:spMkLst>
            <pc:docMk/>
            <pc:sldMk cId="3949674092" sldId="511"/>
            <ac:spMk id="6" creationId="{00000000-0000-0000-0000-000000000000}"/>
          </ac:spMkLst>
        </pc:spChg>
      </pc:sldChg>
      <pc:sldChg chg="modSp mod">
        <pc:chgData name="Keshab Sanjel" userId="52218e3c-22bd-4213-ac9d-38dd5fd005d6" providerId="ADAL" clId="{7FE5C116-0ECC-4288-855B-DBAB5BA7E32E}" dt="2023-07-22T01:28:41.454" v="169" actId="2711"/>
        <pc:sldMkLst>
          <pc:docMk/>
          <pc:sldMk cId="2124190943" sldId="512"/>
        </pc:sldMkLst>
        <pc:graphicFrameChg chg="mod modGraphic">
          <ac:chgData name="Keshab Sanjel" userId="52218e3c-22bd-4213-ac9d-38dd5fd005d6" providerId="ADAL" clId="{7FE5C116-0ECC-4288-855B-DBAB5BA7E32E}" dt="2023-07-22T01:28:41.454" v="169" actId="2711"/>
          <ac:graphicFrameMkLst>
            <pc:docMk/>
            <pc:sldMk cId="2124190943" sldId="512"/>
            <ac:graphicFrameMk id="6" creationId="{E5CF0391-B3D8-C496-DD19-1ADA440B3B13}"/>
          </ac:graphicFrameMkLst>
        </pc:graphicFrameChg>
        <pc:graphicFrameChg chg="mod modGraphic">
          <ac:chgData name="Keshab Sanjel" userId="52218e3c-22bd-4213-ac9d-38dd5fd005d6" providerId="ADAL" clId="{7FE5C116-0ECC-4288-855B-DBAB5BA7E32E}" dt="2023-07-22T01:28:29.764" v="167" actId="2711"/>
          <ac:graphicFrameMkLst>
            <pc:docMk/>
            <pc:sldMk cId="2124190943" sldId="512"/>
            <ac:graphicFrameMk id="10" creationId="{65EB5006-06B0-488C-F688-D453B803EC5F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0:49:26.374" v="42" actId="14100"/>
        <pc:sldMkLst>
          <pc:docMk/>
          <pc:sldMk cId="2806298405" sldId="513"/>
        </pc:sldMkLst>
        <pc:graphicFrameChg chg="mod modGraphic">
          <ac:chgData name="Keshab Sanjel" userId="52218e3c-22bd-4213-ac9d-38dd5fd005d6" providerId="ADAL" clId="{7FE5C116-0ECC-4288-855B-DBAB5BA7E32E}" dt="2023-07-22T00:49:26.374" v="42" actId="14100"/>
          <ac:graphicFrameMkLst>
            <pc:docMk/>
            <pc:sldMk cId="2806298405" sldId="513"/>
            <ac:graphicFrameMk id="5" creationId="{6288AF12-5869-6F96-F45E-270630027F2C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0:49:51.493" v="48" actId="255"/>
        <pc:sldMkLst>
          <pc:docMk/>
          <pc:sldMk cId="3821612851" sldId="514"/>
        </pc:sldMkLst>
        <pc:graphicFrameChg chg="modGraphic">
          <ac:chgData name="Keshab Sanjel" userId="52218e3c-22bd-4213-ac9d-38dd5fd005d6" providerId="ADAL" clId="{7FE5C116-0ECC-4288-855B-DBAB5BA7E32E}" dt="2023-07-22T00:49:46.355" v="47" actId="255"/>
          <ac:graphicFrameMkLst>
            <pc:docMk/>
            <pc:sldMk cId="3821612851" sldId="514"/>
            <ac:graphicFrameMk id="8" creationId="{7B511D1E-8D72-E2B5-108A-5554B119FDC3}"/>
          </ac:graphicFrameMkLst>
        </pc:graphicFrameChg>
        <pc:graphicFrameChg chg="modGraphic">
          <ac:chgData name="Keshab Sanjel" userId="52218e3c-22bd-4213-ac9d-38dd5fd005d6" providerId="ADAL" clId="{7FE5C116-0ECC-4288-855B-DBAB5BA7E32E}" dt="2023-07-22T00:49:51.493" v="48" actId="255"/>
          <ac:graphicFrameMkLst>
            <pc:docMk/>
            <pc:sldMk cId="3821612851" sldId="514"/>
            <ac:graphicFrameMk id="9" creationId="{BEC0B010-C5A4-58C5-2F8E-7FCBAFB83119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27:15.040" v="165" actId="2161"/>
        <pc:sldMkLst>
          <pc:docMk/>
          <pc:sldMk cId="2320153859" sldId="523"/>
        </pc:sldMkLst>
        <pc:graphicFrameChg chg="modGraphic">
          <ac:chgData name="Keshab Sanjel" userId="52218e3c-22bd-4213-ac9d-38dd5fd005d6" providerId="ADAL" clId="{7FE5C116-0ECC-4288-855B-DBAB5BA7E32E}" dt="2023-07-22T01:27:15.040" v="165" actId="2161"/>
          <ac:graphicFrameMkLst>
            <pc:docMk/>
            <pc:sldMk cId="2320153859" sldId="523"/>
            <ac:graphicFrameMk id="4" creationId="{E76CAF52-A867-D19C-2597-36EBEDD6585E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16:48.539" v="96" actId="20577"/>
        <pc:sldMkLst>
          <pc:docMk/>
          <pc:sldMk cId="2434889668" sldId="525"/>
        </pc:sldMkLst>
        <pc:graphicFrameChg chg="modGraphic">
          <ac:chgData name="Keshab Sanjel" userId="52218e3c-22bd-4213-ac9d-38dd5fd005d6" providerId="ADAL" clId="{7FE5C116-0ECC-4288-855B-DBAB5BA7E32E}" dt="2023-07-22T01:16:48.539" v="96" actId="20577"/>
          <ac:graphicFrameMkLst>
            <pc:docMk/>
            <pc:sldMk cId="2434889668" sldId="525"/>
            <ac:graphicFrameMk id="8" creationId="{16DCE6E6-A692-3862-8E5F-5620CB80A19D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0:45:16.507" v="14" actId="27636"/>
        <pc:sldMkLst>
          <pc:docMk/>
          <pc:sldMk cId="4061026541" sldId="526"/>
        </pc:sldMkLst>
        <pc:spChg chg="mod">
          <ac:chgData name="Keshab Sanjel" userId="52218e3c-22bd-4213-ac9d-38dd5fd005d6" providerId="ADAL" clId="{7FE5C116-0ECC-4288-855B-DBAB5BA7E32E}" dt="2023-07-22T00:45:16.507" v="14" actId="27636"/>
          <ac:spMkLst>
            <pc:docMk/>
            <pc:sldMk cId="4061026541" sldId="526"/>
            <ac:spMk id="19458" creationId="{00000000-0000-0000-0000-000000000000}"/>
          </ac:spMkLst>
        </pc:spChg>
      </pc:sldChg>
      <pc:sldChg chg="modSp add del mod">
        <pc:chgData name="Keshab Sanjel" userId="52218e3c-22bd-4213-ac9d-38dd5fd005d6" providerId="ADAL" clId="{7FE5C116-0ECC-4288-855B-DBAB5BA7E32E}" dt="2023-07-22T01:26:30.361" v="162" actId="2696"/>
        <pc:sldMkLst>
          <pc:docMk/>
          <pc:sldMk cId="3283879200" sldId="528"/>
        </pc:sldMkLst>
        <pc:graphicFrameChg chg="modGraphic">
          <ac:chgData name="Keshab Sanjel" userId="52218e3c-22bd-4213-ac9d-38dd5fd005d6" providerId="ADAL" clId="{7FE5C116-0ECC-4288-855B-DBAB5BA7E32E}" dt="2023-07-22T01:25:16.715" v="159" actId="2165"/>
          <ac:graphicFrameMkLst>
            <pc:docMk/>
            <pc:sldMk cId="3283879200" sldId="528"/>
            <ac:graphicFrameMk id="5" creationId="{F30FCF4B-7036-4027-A507-83AB4E08DC80}"/>
          </ac:graphicFrameMkLst>
        </pc:graphicFrameChg>
        <pc:graphicFrameChg chg="modGraphic">
          <ac:chgData name="Keshab Sanjel" userId="52218e3c-22bd-4213-ac9d-38dd5fd005d6" providerId="ADAL" clId="{7FE5C116-0ECC-4288-855B-DBAB5BA7E32E}" dt="2023-07-22T01:25:20.011" v="160" actId="14734"/>
          <ac:graphicFrameMkLst>
            <pc:docMk/>
            <pc:sldMk cId="3283879200" sldId="528"/>
            <ac:graphicFrameMk id="6" creationId="{43E21C93-1220-4BAD-973E-EDD8B8BA3A99}"/>
          </ac:graphicFrameMkLst>
        </pc:graphicFrameChg>
      </pc:sldChg>
      <pc:sldChg chg="modSp mod">
        <pc:chgData name="Keshab Sanjel" userId="52218e3c-22bd-4213-ac9d-38dd5fd005d6" providerId="ADAL" clId="{7FE5C116-0ECC-4288-855B-DBAB5BA7E32E}" dt="2023-07-22T01:30:11.298" v="180" actId="14734"/>
        <pc:sldMkLst>
          <pc:docMk/>
          <pc:sldMk cId="2349438994" sldId="530"/>
        </pc:sldMkLst>
        <pc:graphicFrameChg chg="mod modGraphic">
          <ac:chgData name="Keshab Sanjel" userId="52218e3c-22bd-4213-ac9d-38dd5fd005d6" providerId="ADAL" clId="{7FE5C116-0ECC-4288-855B-DBAB5BA7E32E}" dt="2023-07-22T01:30:11.298" v="180" actId="14734"/>
          <ac:graphicFrameMkLst>
            <pc:docMk/>
            <pc:sldMk cId="2349438994" sldId="530"/>
            <ac:graphicFrameMk id="6" creationId="{48E712E6-5E40-44E1-A4FD-F6D8F2B34E0A}"/>
          </ac:graphicFrameMkLst>
        </pc:graphicFrameChg>
      </pc:sldChg>
    </pc:docChg>
  </pc:docChgLst>
  <pc:docChgLst>
    <pc:chgData name="Keshab Sanjel" userId="52218e3c-22bd-4213-ac9d-38dd5fd005d6" providerId="ADAL" clId="{52410A1E-204A-46AE-95C9-39B9D73A451A}"/>
    <pc:docChg chg="undo custSel addSld delSld modSld delMainMaster modMainMaster modShowInfo">
      <pc:chgData name="Keshab Sanjel" userId="52218e3c-22bd-4213-ac9d-38dd5fd005d6" providerId="ADAL" clId="{52410A1E-204A-46AE-95C9-39B9D73A451A}" dt="2022-08-02T03:39:19.962" v="3247" actId="20577"/>
      <pc:docMkLst>
        <pc:docMk/>
      </pc:docMkLst>
      <pc:sldChg chg="modSp del mod">
        <pc:chgData name="Keshab Sanjel" userId="52218e3c-22bd-4213-ac9d-38dd5fd005d6" providerId="ADAL" clId="{52410A1E-204A-46AE-95C9-39B9D73A451A}" dt="2022-07-28T15:04:20.758" v="702" actId="47"/>
        <pc:sldMkLst>
          <pc:docMk/>
          <pc:sldMk cId="0" sldId="261"/>
        </pc:sldMkLst>
        <pc:spChg chg="mod">
          <ac:chgData name="Keshab Sanjel" userId="52218e3c-22bd-4213-ac9d-38dd5fd005d6" providerId="ADAL" clId="{52410A1E-204A-46AE-95C9-39B9D73A451A}" dt="2022-07-28T14:36:56.429" v="655"/>
          <ac:spMkLst>
            <pc:docMk/>
            <pc:sldMk cId="0" sldId="261"/>
            <ac:spMk id="7" creationId="{00000000-0000-0000-0000-000000000000}"/>
          </ac:spMkLst>
        </pc:spChg>
        <pc:graphicFrameChg chg="modGraphic">
          <ac:chgData name="Keshab Sanjel" userId="52218e3c-22bd-4213-ac9d-38dd5fd005d6" providerId="ADAL" clId="{52410A1E-204A-46AE-95C9-39B9D73A451A}" dt="2022-07-28T14:36:57.872" v="656" actId="20577"/>
          <ac:graphicFrameMkLst>
            <pc:docMk/>
            <pc:sldMk cId="0" sldId="261"/>
            <ac:graphicFrameMk id="6" creationId="{00000000-0000-0000-0000-000000000000}"/>
          </ac:graphicFrameMkLst>
        </pc:graphicFrameChg>
      </pc:sldChg>
      <pc:sldChg chg="addSp delSp modSp mod setBg setFolMasterObjs delDesignElem">
        <pc:chgData name="Keshab Sanjel" userId="52218e3c-22bd-4213-ac9d-38dd5fd005d6" providerId="ADAL" clId="{52410A1E-204A-46AE-95C9-39B9D73A451A}" dt="2022-07-29T17:12:29.978" v="3070" actId="1035"/>
        <pc:sldMkLst>
          <pc:docMk/>
          <pc:sldMk cId="0" sldId="263"/>
        </pc:sldMkLst>
        <pc:spChg chg="mod">
          <ac:chgData name="Keshab Sanjel" userId="52218e3c-22bd-4213-ac9d-38dd5fd005d6" providerId="ADAL" clId="{52410A1E-204A-46AE-95C9-39B9D73A451A}" dt="2022-07-29T17:12:29.978" v="3070" actId="1035"/>
          <ac:spMkLst>
            <pc:docMk/>
            <pc:sldMk cId="0" sldId="263"/>
            <ac:spMk id="5122" creationId="{00000000-0000-0000-0000-000000000000}"/>
          </ac:spMkLst>
        </pc:spChg>
        <pc:spChg chg="mod">
          <ac:chgData name="Keshab Sanjel" userId="52218e3c-22bd-4213-ac9d-38dd5fd005d6" providerId="ADAL" clId="{52410A1E-204A-46AE-95C9-39B9D73A451A}" dt="2022-07-29T15:32:04.831" v="2174" actId="255"/>
          <ac:spMkLst>
            <pc:docMk/>
            <pc:sldMk cId="0" sldId="263"/>
            <ac:spMk id="5123" creationId="{00000000-0000-0000-0000-000000000000}"/>
          </ac:spMkLst>
        </pc:spChg>
        <pc:spChg chg="add del">
          <ac:chgData name="Keshab Sanjel" userId="52218e3c-22bd-4213-ac9d-38dd5fd005d6" providerId="ADAL" clId="{52410A1E-204A-46AE-95C9-39B9D73A451A}" dt="2022-07-19T14:25:47.383" v="9" actId="26606"/>
          <ac:spMkLst>
            <pc:docMk/>
            <pc:sldMk cId="0" sldId="263"/>
            <ac:spMk id="5127" creationId="{907EF6B7-1338-4443-8C46-6A318D952DFD}"/>
          </ac:spMkLst>
        </pc:spChg>
        <pc:spChg chg="add del">
          <ac:chgData name="Keshab Sanjel" userId="52218e3c-22bd-4213-ac9d-38dd5fd005d6" providerId="ADAL" clId="{52410A1E-204A-46AE-95C9-39B9D73A451A}" dt="2022-07-19T14:25:47.383" v="9" actId="26606"/>
          <ac:spMkLst>
            <pc:docMk/>
            <pc:sldMk cId="0" sldId="263"/>
            <ac:spMk id="5128" creationId="{DAAE4CDD-124C-4DCF-9584-B6033B545DD5}"/>
          </ac:spMkLst>
        </pc:spChg>
        <pc:spChg chg="add del">
          <ac:chgData name="Keshab Sanjel" userId="52218e3c-22bd-4213-ac9d-38dd5fd005d6" providerId="ADAL" clId="{52410A1E-204A-46AE-95C9-39B9D73A451A}" dt="2022-07-19T14:25:47.383" v="9" actId="26606"/>
          <ac:spMkLst>
            <pc:docMk/>
            <pc:sldMk cId="0" sldId="263"/>
            <ac:spMk id="5129" creationId="{081E4A58-353D-44AE-B2FC-2A74E2E400F7}"/>
          </ac:spMkLst>
        </pc:spChg>
        <pc:spChg chg="add del">
          <ac:chgData name="Keshab Sanjel" userId="52218e3c-22bd-4213-ac9d-38dd5fd005d6" providerId="ADAL" clId="{52410A1E-204A-46AE-95C9-39B9D73A451A}" dt="2022-07-19T14:25:09.315" v="4" actId="26606"/>
          <ac:spMkLst>
            <pc:docMk/>
            <pc:sldMk cId="0" sldId="263"/>
            <ac:spMk id="5130" creationId="{081EA652-8C6A-4E69-BEB9-170809474553}"/>
          </ac:spMkLst>
        </pc:spChg>
        <pc:spChg chg="add del">
          <ac:chgData name="Keshab Sanjel" userId="52218e3c-22bd-4213-ac9d-38dd5fd005d6" providerId="ADAL" clId="{52410A1E-204A-46AE-95C9-39B9D73A451A}" dt="2022-07-19T14:26:06.489" v="11" actId="26606"/>
          <ac:spMkLst>
            <pc:docMk/>
            <pc:sldMk cId="0" sldId="263"/>
            <ac:spMk id="5131" creationId="{6DDA8CE9-E0A6-4FF2-823D-D08607606DC2}"/>
          </ac:spMkLst>
        </pc:spChg>
        <pc:spChg chg="add del">
          <ac:chgData name="Keshab Sanjel" userId="52218e3c-22bd-4213-ac9d-38dd5fd005d6" providerId="ADAL" clId="{52410A1E-204A-46AE-95C9-39B9D73A451A}" dt="2022-07-19T14:25:09.315" v="4" actId="26606"/>
          <ac:spMkLst>
            <pc:docMk/>
            <pc:sldMk cId="0" sldId="263"/>
            <ac:spMk id="5132" creationId="{5298780A-33B9-4EA2-8F67-DE68AD62841B}"/>
          </ac:spMkLst>
        </pc:spChg>
        <pc:spChg chg="add del">
          <ac:chgData name="Keshab Sanjel" userId="52218e3c-22bd-4213-ac9d-38dd5fd005d6" providerId="ADAL" clId="{52410A1E-204A-46AE-95C9-39B9D73A451A}" dt="2022-07-19T14:26:06.489" v="11" actId="26606"/>
          <ac:spMkLst>
            <pc:docMk/>
            <pc:sldMk cId="0" sldId="263"/>
            <ac:spMk id="5133" creationId="{11195564-33B9-434B-9641-764F5905A56F}"/>
          </ac:spMkLst>
        </pc:spChg>
        <pc:spChg chg="add del">
          <ac:chgData name="Keshab Sanjel" userId="52218e3c-22bd-4213-ac9d-38dd5fd005d6" providerId="ADAL" clId="{52410A1E-204A-46AE-95C9-39B9D73A451A}" dt="2022-07-19T14:25:09.315" v="4" actId="26606"/>
          <ac:spMkLst>
            <pc:docMk/>
            <pc:sldMk cId="0" sldId="263"/>
            <ac:spMk id="5134" creationId="{7F488E8B-4E1E-4402-8935-D4E6C02615C7}"/>
          </ac:spMkLst>
        </pc:spChg>
        <pc:spChg chg="add del">
          <ac:chgData name="Keshab Sanjel" userId="52218e3c-22bd-4213-ac9d-38dd5fd005d6" providerId="ADAL" clId="{52410A1E-204A-46AE-95C9-39B9D73A451A}" dt="2022-07-19T14:28:03.574" v="44" actId="26606"/>
          <ac:spMkLst>
            <pc:docMk/>
            <pc:sldMk cId="0" sldId="263"/>
            <ac:spMk id="5149" creationId="{A8DB9CD9-59B1-4D73-BC4C-98796A48EF9B}"/>
          </ac:spMkLst>
        </pc:spChg>
        <pc:spChg chg="add del">
          <ac:chgData name="Keshab Sanjel" userId="52218e3c-22bd-4213-ac9d-38dd5fd005d6" providerId="ADAL" clId="{52410A1E-204A-46AE-95C9-39B9D73A451A}" dt="2022-07-19T14:28:03.574" v="44" actId="26606"/>
          <ac:spMkLst>
            <pc:docMk/>
            <pc:sldMk cId="0" sldId="263"/>
            <ac:spMk id="5151" creationId="{8874A6A9-41FF-4E33-AFA8-F9F81436A59E}"/>
          </ac:spMkLst>
        </pc:spChg>
        <pc:spChg chg="add del">
          <ac:chgData name="Keshab Sanjel" userId="52218e3c-22bd-4213-ac9d-38dd5fd005d6" providerId="ADAL" clId="{52410A1E-204A-46AE-95C9-39B9D73A451A}" dt="2022-07-28T16:26:00.928" v="1315"/>
          <ac:spMkLst>
            <pc:docMk/>
            <pc:sldMk cId="0" sldId="263"/>
            <ac:spMk id="5169" creationId="{C5E33FA7-5CA0-4E9A-8D01-D8EDB5F4C4DD}"/>
          </ac:spMkLst>
        </pc:spChg>
        <pc:grpChg chg="add del">
          <ac:chgData name="Keshab Sanjel" userId="52218e3c-22bd-4213-ac9d-38dd5fd005d6" providerId="ADAL" clId="{52410A1E-204A-46AE-95C9-39B9D73A451A}" dt="2022-07-19T14:26:06.489" v="11" actId="26606"/>
          <ac:grpSpMkLst>
            <pc:docMk/>
            <pc:sldMk cId="0" sldId="263"/>
            <ac:grpSpMk id="5139" creationId="{1D18C537-E336-47C4-836B-C342A230F8F3}"/>
          </ac:grpSpMkLst>
        </pc:grpChg>
        <pc:grpChg chg="add del">
          <ac:chgData name="Keshab Sanjel" userId="52218e3c-22bd-4213-ac9d-38dd5fd005d6" providerId="ADAL" clId="{52410A1E-204A-46AE-95C9-39B9D73A451A}" dt="2022-07-19T14:26:06.489" v="11" actId="26606"/>
          <ac:grpSpMkLst>
            <pc:docMk/>
            <pc:sldMk cId="0" sldId="263"/>
            <ac:grpSpMk id="5140" creationId="{5A1259D8-0C3A-4069-A22F-537BBBB61A9C}"/>
          </ac:grpSpMkLst>
        </pc:grpChg>
        <pc:grpChg chg="add del">
          <ac:chgData name="Keshab Sanjel" userId="52218e3c-22bd-4213-ac9d-38dd5fd005d6" providerId="ADAL" clId="{52410A1E-204A-46AE-95C9-39B9D73A451A}" dt="2022-07-19T14:28:03.574" v="44" actId="26606"/>
          <ac:grpSpMkLst>
            <pc:docMk/>
            <pc:sldMk cId="0" sldId="263"/>
            <ac:grpSpMk id="5153" creationId="{721D730E-1F97-4071-B143-B05E6D2599BC}"/>
          </ac:grpSpMkLst>
        </pc:grpChg>
        <pc:grpChg chg="add del">
          <ac:chgData name="Keshab Sanjel" userId="52218e3c-22bd-4213-ac9d-38dd5fd005d6" providerId="ADAL" clId="{52410A1E-204A-46AE-95C9-39B9D73A451A}" dt="2022-07-28T16:26:00.928" v="1315"/>
          <ac:grpSpMkLst>
            <pc:docMk/>
            <pc:sldMk cId="0" sldId="263"/>
            <ac:grpSpMk id="5165" creationId="{51DF09CD-25B8-4B12-8634-158BA767BC9A}"/>
          </ac:grpSpMkLst>
        </pc:grpChg>
        <pc:picChg chg="del mod">
          <ac:chgData name="Keshab Sanjel" userId="52218e3c-22bd-4213-ac9d-38dd5fd005d6" providerId="ADAL" clId="{52410A1E-204A-46AE-95C9-39B9D73A451A}" dt="2022-07-29T01:25:12.570" v="1325" actId="478"/>
          <ac:picMkLst>
            <pc:docMk/>
            <pc:sldMk cId="0" sldId="263"/>
            <ac:picMk id="1026" creationId="{8C889E56-68BB-4E70-8335-EC0899E335A7}"/>
          </ac:picMkLst>
        </pc:picChg>
        <pc:picChg chg="add del mod">
          <ac:chgData name="Keshab Sanjel" userId="52218e3c-22bd-4213-ac9d-38dd5fd005d6" providerId="ADAL" clId="{52410A1E-204A-46AE-95C9-39B9D73A451A}" dt="2022-07-29T01:25:35.176" v="1328" actId="478"/>
          <ac:picMkLst>
            <pc:docMk/>
            <pc:sldMk cId="0" sldId="263"/>
            <ac:picMk id="5125" creationId="{00000000-0000-0000-0000-000000000000}"/>
          </ac:picMkLst>
        </pc:picChg>
        <pc:cxnChg chg="add del">
          <ac:chgData name="Keshab Sanjel" userId="52218e3c-22bd-4213-ac9d-38dd5fd005d6" providerId="ADAL" clId="{52410A1E-204A-46AE-95C9-39B9D73A451A}" dt="2022-07-19T14:25:09.315" v="4" actId="26606"/>
          <ac:cxnSpMkLst>
            <pc:docMk/>
            <pc:sldMk cId="0" sldId="263"/>
            <ac:cxnSpMk id="5136" creationId="{23AAC9B5-8015-485C-ACF9-A750390E9A56}"/>
          </ac:cxnSpMkLst>
        </pc:cxnChg>
      </pc:sldChg>
      <pc:sldChg chg="del">
        <pc:chgData name="Keshab Sanjel" userId="52218e3c-22bd-4213-ac9d-38dd5fd005d6" providerId="ADAL" clId="{52410A1E-204A-46AE-95C9-39B9D73A451A}" dt="2022-07-19T14:38:05.840" v="125" actId="47"/>
        <pc:sldMkLst>
          <pc:docMk/>
          <pc:sldMk cId="0" sldId="264"/>
        </pc:sldMkLst>
      </pc:sldChg>
      <pc:sldChg chg="del">
        <pc:chgData name="Keshab Sanjel" userId="52218e3c-22bd-4213-ac9d-38dd5fd005d6" providerId="ADAL" clId="{52410A1E-204A-46AE-95C9-39B9D73A451A}" dt="2022-07-19T14:42:22.886" v="167" actId="47"/>
        <pc:sldMkLst>
          <pc:docMk/>
          <pc:sldMk cId="0" sldId="265"/>
        </pc:sldMkLst>
      </pc:sldChg>
      <pc:sldChg chg="modSp mod">
        <pc:chgData name="Keshab Sanjel" userId="52218e3c-22bd-4213-ac9d-38dd5fd005d6" providerId="ADAL" clId="{52410A1E-204A-46AE-95C9-39B9D73A451A}" dt="2022-07-29T01:44:47.373" v="1522" actId="14100"/>
        <pc:sldMkLst>
          <pc:docMk/>
          <pc:sldMk cId="0" sldId="268"/>
        </pc:sldMkLst>
        <pc:spChg chg="mod">
          <ac:chgData name="Keshab Sanjel" userId="52218e3c-22bd-4213-ac9d-38dd5fd005d6" providerId="ADAL" clId="{52410A1E-204A-46AE-95C9-39B9D73A451A}" dt="2022-07-29T01:44:47.373" v="1522" actId="14100"/>
          <ac:spMkLst>
            <pc:docMk/>
            <pc:sldMk cId="0" sldId="268"/>
            <ac:spMk id="2" creationId="{00000000-0000-0000-0000-000000000000}"/>
          </ac:spMkLst>
        </pc:spChg>
        <pc:graphicFrameChg chg="modGraphic">
          <ac:chgData name="Keshab Sanjel" userId="52218e3c-22bd-4213-ac9d-38dd5fd005d6" providerId="ADAL" clId="{52410A1E-204A-46AE-95C9-39B9D73A451A}" dt="2022-07-29T01:33:39.125" v="1392" actId="6549"/>
          <ac:graphicFrameMkLst>
            <pc:docMk/>
            <pc:sldMk cId="0" sldId="268"/>
            <ac:graphicFrameMk id="4" creationId="{00000000-0000-0000-0000-000000000000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5:53.786" v="3230" actId="20577"/>
        <pc:sldMkLst>
          <pc:docMk/>
          <pc:sldMk cId="0" sldId="270"/>
        </pc:sldMkLst>
        <pc:spChg chg="mod">
          <ac:chgData name="Keshab Sanjel" userId="52218e3c-22bd-4213-ac9d-38dd5fd005d6" providerId="ADAL" clId="{52410A1E-204A-46AE-95C9-39B9D73A451A}" dt="2022-07-29T01:44:00.802" v="1508" actId="1036"/>
          <ac:spMkLst>
            <pc:docMk/>
            <pc:sldMk cId="0" sldId="270"/>
            <ac:spMk id="5" creationId="{00000000-0000-0000-0000-000000000000}"/>
          </ac:spMkLst>
        </pc:spChg>
        <pc:graphicFrameChg chg="mod">
          <ac:chgData name="Keshab Sanjel" userId="52218e3c-22bd-4213-ac9d-38dd5fd005d6" providerId="ADAL" clId="{52410A1E-204A-46AE-95C9-39B9D73A451A}" dt="2022-07-29T01:33:46.682" v="1393"/>
          <ac:graphicFrameMkLst>
            <pc:docMk/>
            <pc:sldMk cId="0" sldId="270"/>
            <ac:graphicFrameMk id="4" creationId="{00000000-0000-0000-0000-000000000000}"/>
          </ac:graphicFrameMkLst>
        </pc:graphicFrameChg>
      </pc:sldChg>
      <pc:sldChg chg="modSp del mod">
        <pc:chgData name="Keshab Sanjel" userId="52218e3c-22bd-4213-ac9d-38dd5fd005d6" providerId="ADAL" clId="{52410A1E-204A-46AE-95C9-39B9D73A451A}" dt="2022-07-28T16:25:43.566" v="1311" actId="47"/>
        <pc:sldMkLst>
          <pc:docMk/>
          <pc:sldMk cId="0" sldId="271"/>
        </pc:sldMkLst>
        <pc:graphicFrameChg chg="mod modGraphic">
          <ac:chgData name="Keshab Sanjel" userId="52218e3c-22bd-4213-ac9d-38dd5fd005d6" providerId="ADAL" clId="{52410A1E-204A-46AE-95C9-39B9D73A451A}" dt="2022-07-28T16:24:27.086" v="1302" actId="20577"/>
          <ac:graphicFrameMkLst>
            <pc:docMk/>
            <pc:sldMk cId="0" sldId="271"/>
            <ac:graphicFrameMk id="5" creationId="{8DCA60BD-DDC3-4DFB-931A-433CB0EF49DA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5:11.887" v="3229" actId="20577"/>
        <pc:sldMkLst>
          <pc:docMk/>
          <pc:sldMk cId="0" sldId="272"/>
        </pc:sldMkLst>
        <pc:spChg chg="mod">
          <ac:chgData name="Keshab Sanjel" userId="52218e3c-22bd-4213-ac9d-38dd5fd005d6" providerId="ADAL" clId="{52410A1E-204A-46AE-95C9-39B9D73A451A}" dt="2022-07-29T01:43:38.350" v="1503" actId="207"/>
          <ac:spMkLst>
            <pc:docMk/>
            <pc:sldMk cId="0" sldId="272"/>
            <ac:spMk id="3" creationId="{00000000-0000-0000-0000-000000000000}"/>
          </ac:spMkLst>
        </pc:spChg>
        <pc:graphicFrameChg chg="mod">
          <ac:chgData name="Keshab Sanjel" userId="52218e3c-22bd-4213-ac9d-38dd5fd005d6" providerId="ADAL" clId="{52410A1E-204A-46AE-95C9-39B9D73A451A}" dt="2022-07-29T01:33:57.217" v="1395"/>
          <ac:graphicFrameMkLst>
            <pc:docMk/>
            <pc:sldMk cId="0" sldId="272"/>
            <ac:graphicFrameMk id="4" creationId="{00000000-0000-0000-0000-000000000000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8:09.695" v="3235" actId="20577"/>
        <pc:sldMkLst>
          <pc:docMk/>
          <pc:sldMk cId="0" sldId="274"/>
        </pc:sldMkLst>
        <pc:spChg chg="mod">
          <ac:chgData name="Keshab Sanjel" userId="52218e3c-22bd-4213-ac9d-38dd5fd005d6" providerId="ADAL" clId="{52410A1E-204A-46AE-95C9-39B9D73A451A}" dt="2022-07-29T01:45:15.612" v="1530" actId="207"/>
          <ac:spMkLst>
            <pc:docMk/>
            <pc:sldMk cId="0" sldId="274"/>
            <ac:spMk id="6" creationId="{B914080D-6C50-49BD-8B28-F1106A89CD83}"/>
          </ac:spMkLst>
        </pc:spChg>
        <pc:graphicFrameChg chg="mod modGraphic">
          <ac:chgData name="Keshab Sanjel" userId="52218e3c-22bd-4213-ac9d-38dd5fd005d6" providerId="ADAL" clId="{52410A1E-204A-46AE-95C9-39B9D73A451A}" dt="2022-07-29T01:45:21.920" v="1536" actId="1036"/>
          <ac:graphicFrameMkLst>
            <pc:docMk/>
            <pc:sldMk cId="0" sldId="274"/>
            <ac:graphicFrameMk id="4" creationId="{00000000-0000-0000-0000-000000000000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8:14.610" v="3237" actId="20577"/>
        <pc:sldMkLst>
          <pc:docMk/>
          <pc:sldMk cId="0" sldId="276"/>
        </pc:sldMkLst>
        <pc:spChg chg="mod">
          <ac:chgData name="Keshab Sanjel" userId="52218e3c-22bd-4213-ac9d-38dd5fd005d6" providerId="ADAL" clId="{52410A1E-204A-46AE-95C9-39B9D73A451A}" dt="2022-07-29T16:26:44.551" v="2851" actId="14100"/>
          <ac:spMkLst>
            <pc:docMk/>
            <pc:sldMk cId="0" sldId="276"/>
            <ac:spMk id="6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9T16:27:55.505" v="2859" actId="2165"/>
          <ac:graphicFrameMkLst>
            <pc:docMk/>
            <pc:sldMk cId="0" sldId="276"/>
            <ac:graphicFrameMk id="4" creationId="{00000000-0000-0000-0000-000000000000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8:28.267" v="3239" actId="20577"/>
        <pc:sldMkLst>
          <pc:docMk/>
          <pc:sldMk cId="0" sldId="278"/>
        </pc:sldMkLst>
        <pc:spChg chg="mod">
          <ac:chgData name="Keshab Sanjel" userId="52218e3c-22bd-4213-ac9d-38dd5fd005d6" providerId="ADAL" clId="{52410A1E-204A-46AE-95C9-39B9D73A451A}" dt="2022-07-29T01:46:16.606" v="1562" actId="207"/>
          <ac:spMkLst>
            <pc:docMk/>
            <pc:sldMk cId="0" sldId="278"/>
            <ac:spMk id="5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9T01:46:13.387" v="1561" actId="207"/>
          <ac:graphicFrameMkLst>
            <pc:docMk/>
            <pc:sldMk cId="0" sldId="278"/>
            <ac:graphicFrameMk id="4" creationId="{00000000-0000-0000-0000-000000000000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8:46.773" v="3243" actId="20577"/>
        <pc:sldMkLst>
          <pc:docMk/>
          <pc:sldMk cId="0" sldId="279"/>
        </pc:sldMkLst>
        <pc:spChg chg="mod">
          <ac:chgData name="Keshab Sanjel" userId="52218e3c-22bd-4213-ac9d-38dd5fd005d6" providerId="ADAL" clId="{52410A1E-204A-46AE-95C9-39B9D73A451A}" dt="2022-07-29T01:40:07.413" v="1450" actId="207"/>
          <ac:spMkLst>
            <pc:docMk/>
            <pc:sldMk cId="0" sldId="279"/>
            <ac:spMk id="6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9T01:34:43.160" v="1403"/>
          <ac:graphicFrameMkLst>
            <pc:docMk/>
            <pc:sldMk cId="0" sldId="279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52410A1E-204A-46AE-95C9-39B9D73A451A}" dt="2022-07-29T01:37:39.730" v="1415" actId="1036"/>
        <pc:sldMkLst>
          <pc:docMk/>
          <pc:sldMk cId="0" sldId="281"/>
        </pc:sldMkLst>
        <pc:spChg chg="mod">
          <ac:chgData name="Keshab Sanjel" userId="52218e3c-22bd-4213-ac9d-38dd5fd005d6" providerId="ADAL" clId="{52410A1E-204A-46AE-95C9-39B9D73A451A}" dt="2022-07-29T01:37:07.693" v="1411" actId="207"/>
          <ac:spMkLst>
            <pc:docMk/>
            <pc:sldMk cId="0" sldId="281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9T01:37:39.730" v="1415" actId="1036"/>
          <ac:graphicFrameMkLst>
            <pc:docMk/>
            <pc:sldMk cId="0" sldId="281"/>
            <ac:graphicFrameMk id="6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52410A1E-204A-46AE-95C9-39B9D73A451A}" dt="2022-07-29T01:39:10.166" v="1432" actId="113"/>
        <pc:sldMkLst>
          <pc:docMk/>
          <pc:sldMk cId="0" sldId="284"/>
        </pc:sldMkLst>
        <pc:spChg chg="mod">
          <ac:chgData name="Keshab Sanjel" userId="52218e3c-22bd-4213-ac9d-38dd5fd005d6" providerId="ADAL" clId="{52410A1E-204A-46AE-95C9-39B9D73A451A}" dt="2022-07-29T01:39:10.166" v="1432" actId="113"/>
          <ac:spMkLst>
            <pc:docMk/>
            <pc:sldMk cId="0" sldId="284"/>
            <ac:spMk id="5" creationId="{00000000-0000-0000-0000-000000000000}"/>
          </ac:spMkLst>
        </pc:spChg>
        <pc:graphicFrameChg chg="mod">
          <ac:chgData name="Keshab Sanjel" userId="52218e3c-22bd-4213-ac9d-38dd5fd005d6" providerId="ADAL" clId="{52410A1E-204A-46AE-95C9-39B9D73A451A}" dt="2022-07-29T01:35:04.763" v="1406"/>
          <ac:graphicFrameMkLst>
            <pc:docMk/>
            <pc:sldMk cId="0" sldId="284"/>
            <ac:graphicFrameMk id="4" creationId="{00000000-0000-0000-0000-000000000000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8:04.307" v="3234" actId="20577"/>
        <pc:sldMkLst>
          <pc:docMk/>
          <pc:sldMk cId="0" sldId="286"/>
        </pc:sldMkLst>
        <pc:spChg chg="mod">
          <ac:chgData name="Keshab Sanjel" userId="52218e3c-22bd-4213-ac9d-38dd5fd005d6" providerId="ADAL" clId="{52410A1E-204A-46AE-95C9-39B9D73A451A}" dt="2022-07-29T01:41:43.718" v="1473" actId="207"/>
          <ac:spMkLst>
            <pc:docMk/>
            <pc:sldMk cId="0" sldId="286"/>
            <ac:spMk id="3" creationId="{00000000-0000-0000-0000-000000000000}"/>
          </ac:spMkLst>
        </pc:spChg>
        <pc:graphicFrameChg chg="mod">
          <ac:chgData name="Keshab Sanjel" userId="52218e3c-22bd-4213-ac9d-38dd5fd005d6" providerId="ADAL" clId="{52410A1E-204A-46AE-95C9-39B9D73A451A}" dt="2022-07-29T01:34:03.768" v="1396"/>
          <ac:graphicFrameMkLst>
            <pc:docMk/>
            <pc:sldMk cId="0" sldId="286"/>
            <ac:graphicFrameMk id="4" creationId="{00000000-0000-0000-0000-000000000000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9:09.886" v="3245" actId="20577"/>
        <pc:sldMkLst>
          <pc:docMk/>
          <pc:sldMk cId="0" sldId="287"/>
        </pc:sldMkLst>
        <pc:spChg chg="mod">
          <ac:chgData name="Keshab Sanjel" userId="52218e3c-22bd-4213-ac9d-38dd5fd005d6" providerId="ADAL" clId="{52410A1E-204A-46AE-95C9-39B9D73A451A}" dt="2022-07-29T01:39:24.042" v="1437" actId="207"/>
          <ac:spMkLst>
            <pc:docMk/>
            <pc:sldMk cId="0" sldId="287"/>
            <ac:spMk id="6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9T16:39:19.394" v="3050" actId="255"/>
          <ac:graphicFrameMkLst>
            <pc:docMk/>
            <pc:sldMk cId="0" sldId="287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52410A1E-204A-46AE-95C9-39B9D73A451A}" dt="2022-07-28T15:31:17.155" v="1043" actId="207"/>
        <pc:sldMkLst>
          <pc:docMk/>
          <pc:sldMk cId="3351069320" sldId="294"/>
        </pc:sldMkLst>
        <pc:spChg chg="mod">
          <ac:chgData name="Keshab Sanjel" userId="52218e3c-22bd-4213-ac9d-38dd5fd005d6" providerId="ADAL" clId="{52410A1E-204A-46AE-95C9-39B9D73A451A}" dt="2022-07-28T15:31:10.449" v="1042" actId="207"/>
          <ac:spMkLst>
            <pc:docMk/>
            <pc:sldMk cId="3351069320" sldId="294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8T15:31:17.155" v="1043" actId="207"/>
          <ac:graphicFrameMkLst>
            <pc:docMk/>
            <pc:sldMk cId="3351069320" sldId="294"/>
            <ac:graphicFrameMk id="6" creationId="{00000000-0000-0000-0000-000000000000}"/>
          </ac:graphicFrameMkLst>
        </pc:graphicFrameChg>
      </pc:sldChg>
      <pc:sldChg chg="modSp del mod">
        <pc:chgData name="Keshab Sanjel" userId="52218e3c-22bd-4213-ac9d-38dd5fd005d6" providerId="ADAL" clId="{52410A1E-204A-46AE-95C9-39B9D73A451A}" dt="2022-07-28T15:20:27.101" v="916" actId="47"/>
        <pc:sldMkLst>
          <pc:docMk/>
          <pc:sldMk cId="38487186" sldId="296"/>
        </pc:sldMkLst>
        <pc:spChg chg="mod">
          <ac:chgData name="Keshab Sanjel" userId="52218e3c-22bd-4213-ac9d-38dd5fd005d6" providerId="ADAL" clId="{52410A1E-204A-46AE-95C9-39B9D73A451A}" dt="2022-07-28T07:08:00.164" v="322" actId="207"/>
          <ac:spMkLst>
            <pc:docMk/>
            <pc:sldMk cId="38487186" sldId="296"/>
            <ac:spMk id="2" creationId="{00000000-0000-0000-0000-000000000000}"/>
          </ac:spMkLst>
        </pc:spChg>
      </pc:sldChg>
      <pc:sldChg chg="modSp mod">
        <pc:chgData name="Keshab Sanjel" userId="52218e3c-22bd-4213-ac9d-38dd5fd005d6" providerId="ADAL" clId="{52410A1E-204A-46AE-95C9-39B9D73A451A}" dt="2022-07-30T02:33:17.807" v="3100" actId="20577"/>
        <pc:sldMkLst>
          <pc:docMk/>
          <pc:sldMk cId="1764001129" sldId="297"/>
        </pc:sldMkLst>
        <pc:spChg chg="mod">
          <ac:chgData name="Keshab Sanjel" userId="52218e3c-22bd-4213-ac9d-38dd5fd005d6" providerId="ADAL" clId="{52410A1E-204A-46AE-95C9-39B9D73A451A}" dt="2022-07-29T01:27:22.653" v="1334" actId="207"/>
          <ac:spMkLst>
            <pc:docMk/>
            <pc:sldMk cId="1764001129" sldId="297"/>
            <ac:spMk id="6" creationId="{7AC25596-19F5-4A50-A4B0-72B4257EF7E2}"/>
          </ac:spMkLst>
        </pc:spChg>
        <pc:graphicFrameChg chg="mod modGraphic">
          <ac:chgData name="Keshab Sanjel" userId="52218e3c-22bd-4213-ac9d-38dd5fd005d6" providerId="ADAL" clId="{52410A1E-204A-46AE-95C9-39B9D73A451A}" dt="2022-07-30T02:33:17.807" v="3100" actId="20577"/>
          <ac:graphicFrameMkLst>
            <pc:docMk/>
            <pc:sldMk cId="1764001129" sldId="297"/>
            <ac:graphicFrameMk id="4" creationId="{00000000-0000-0000-0000-000000000000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9:05.461" v="3244" actId="20577"/>
        <pc:sldMkLst>
          <pc:docMk/>
          <pc:sldMk cId="955818764" sldId="299"/>
        </pc:sldMkLst>
        <pc:spChg chg="mod">
          <ac:chgData name="Keshab Sanjel" userId="52218e3c-22bd-4213-ac9d-38dd5fd005d6" providerId="ADAL" clId="{52410A1E-204A-46AE-95C9-39B9D73A451A}" dt="2022-07-29T01:39:50.761" v="1446" actId="207"/>
          <ac:spMkLst>
            <pc:docMk/>
            <pc:sldMk cId="955818764" sldId="299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9T16:38:59.452" v="3047" actId="1036"/>
          <ac:graphicFrameMkLst>
            <pc:docMk/>
            <pc:sldMk cId="955818764" sldId="299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52410A1E-204A-46AE-95C9-39B9D73A451A}" dt="2022-07-28T15:27:14.095" v="1002" actId="207"/>
        <pc:sldMkLst>
          <pc:docMk/>
          <pc:sldMk cId="3758546579" sldId="306"/>
        </pc:sldMkLst>
        <pc:spChg chg="mod">
          <ac:chgData name="Keshab Sanjel" userId="52218e3c-22bd-4213-ac9d-38dd5fd005d6" providerId="ADAL" clId="{52410A1E-204A-46AE-95C9-39B9D73A451A}" dt="2022-07-28T15:27:14.095" v="1002" actId="207"/>
          <ac:spMkLst>
            <pc:docMk/>
            <pc:sldMk cId="3758546579" sldId="306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8T15:23:23.230" v="949" actId="1036"/>
          <ac:graphicFrameMkLst>
            <pc:docMk/>
            <pc:sldMk cId="3758546579" sldId="306"/>
            <ac:graphicFrameMk id="6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52410A1E-204A-46AE-95C9-39B9D73A451A}" dt="2022-07-29T01:38:47.731" v="1424" actId="207"/>
        <pc:sldMkLst>
          <pc:docMk/>
          <pc:sldMk cId="1113917570" sldId="307"/>
        </pc:sldMkLst>
        <pc:spChg chg="mod">
          <ac:chgData name="Keshab Sanjel" userId="52218e3c-22bd-4213-ac9d-38dd5fd005d6" providerId="ADAL" clId="{52410A1E-204A-46AE-95C9-39B9D73A451A}" dt="2022-07-29T01:38:47.731" v="1424" actId="207"/>
          <ac:spMkLst>
            <pc:docMk/>
            <pc:sldMk cId="1113917570" sldId="307"/>
            <ac:spMk id="2" creationId="{00000000-0000-0000-0000-000000000000}"/>
          </ac:spMkLst>
        </pc:spChg>
      </pc:sldChg>
      <pc:sldChg chg="modSp del mod">
        <pc:chgData name="Keshab Sanjel" userId="52218e3c-22bd-4213-ac9d-38dd5fd005d6" providerId="ADAL" clId="{52410A1E-204A-46AE-95C9-39B9D73A451A}" dt="2022-07-28T15:17:39.148" v="893" actId="47"/>
        <pc:sldMkLst>
          <pc:docMk/>
          <pc:sldMk cId="2092794570" sldId="311"/>
        </pc:sldMkLst>
        <pc:graphicFrameChg chg="modGraphic">
          <ac:chgData name="Keshab Sanjel" userId="52218e3c-22bd-4213-ac9d-38dd5fd005d6" providerId="ADAL" clId="{52410A1E-204A-46AE-95C9-39B9D73A451A}" dt="2022-07-27T12:08:13.631" v="265" actId="207"/>
          <ac:graphicFrameMkLst>
            <pc:docMk/>
            <pc:sldMk cId="2092794570" sldId="311"/>
            <ac:graphicFrameMk id="5" creationId="{00000000-0000-0000-0000-000000000000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6:01.607" v="3231" actId="20577"/>
        <pc:sldMkLst>
          <pc:docMk/>
          <pc:sldMk cId="1438358275" sldId="314"/>
        </pc:sldMkLst>
        <pc:spChg chg="mod">
          <ac:chgData name="Keshab Sanjel" userId="52218e3c-22bd-4213-ac9d-38dd5fd005d6" providerId="ADAL" clId="{52410A1E-204A-46AE-95C9-39B9D73A451A}" dt="2022-07-29T01:42:56.036" v="1492" actId="207"/>
          <ac:spMkLst>
            <pc:docMk/>
            <pc:sldMk cId="1438358275" sldId="314"/>
            <ac:spMk id="7" creationId="{0CCE9BBF-2091-4A0A-B05E-070D9682BA87}"/>
          </ac:spMkLst>
        </pc:spChg>
        <pc:graphicFrameChg chg="mod">
          <ac:chgData name="Keshab Sanjel" userId="52218e3c-22bd-4213-ac9d-38dd5fd005d6" providerId="ADAL" clId="{52410A1E-204A-46AE-95C9-39B9D73A451A}" dt="2022-07-29T01:42:59.698" v="1497" actId="1036"/>
          <ac:graphicFrameMkLst>
            <pc:docMk/>
            <pc:sldMk cId="1438358275" sldId="314"/>
            <ac:graphicFrameMk id="4" creationId="{00000000-0000-0000-0000-000000000000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8:21.715" v="3238" actId="20577"/>
        <pc:sldMkLst>
          <pc:docMk/>
          <pc:sldMk cId="2054853229" sldId="315"/>
        </pc:sldMkLst>
        <pc:spChg chg="mod">
          <ac:chgData name="Keshab Sanjel" userId="52218e3c-22bd-4213-ac9d-38dd5fd005d6" providerId="ADAL" clId="{52410A1E-204A-46AE-95C9-39B9D73A451A}" dt="2022-07-29T01:45:52.472" v="1546" actId="207"/>
          <ac:spMkLst>
            <pc:docMk/>
            <pc:sldMk cId="2054853229" sldId="315"/>
            <ac:spMk id="7" creationId="{68E27CAB-D315-4E73-B1EE-987A3D63EF9C}"/>
          </ac:spMkLst>
        </pc:spChg>
        <pc:graphicFrameChg chg="mod modGraphic">
          <ac:chgData name="Keshab Sanjel" userId="52218e3c-22bd-4213-ac9d-38dd5fd005d6" providerId="ADAL" clId="{52410A1E-204A-46AE-95C9-39B9D73A451A}" dt="2022-07-29T16:27:46.708" v="2858"/>
          <ac:graphicFrameMkLst>
            <pc:docMk/>
            <pc:sldMk cId="2054853229" sldId="315"/>
            <ac:graphicFrameMk id="4" creationId="{00000000-0000-0000-0000-000000000000}"/>
          </ac:graphicFrameMkLst>
        </pc:graphicFrameChg>
      </pc:sldChg>
      <pc:sldChg chg="modSp mod modNotesTx">
        <pc:chgData name="Keshab Sanjel" userId="52218e3c-22bd-4213-ac9d-38dd5fd005d6" providerId="ADAL" clId="{52410A1E-204A-46AE-95C9-39B9D73A451A}" dt="2022-08-02T03:38:34.026" v="3240" actId="20577"/>
        <pc:sldMkLst>
          <pc:docMk/>
          <pc:sldMk cId="3683434732" sldId="316"/>
        </pc:sldMkLst>
        <pc:spChg chg="mod">
          <ac:chgData name="Keshab Sanjel" userId="52218e3c-22bd-4213-ac9d-38dd5fd005d6" providerId="ADAL" clId="{52410A1E-204A-46AE-95C9-39B9D73A451A}" dt="2022-07-29T01:46:27.183" v="1567" actId="1036"/>
          <ac:spMkLst>
            <pc:docMk/>
            <pc:sldMk cId="3683434732" sldId="316"/>
            <ac:spMk id="5" creationId="{00000000-0000-0000-0000-000000000000}"/>
          </ac:spMkLst>
        </pc:spChg>
        <pc:graphicFrameChg chg="mod">
          <ac:chgData name="Keshab Sanjel" userId="52218e3c-22bd-4213-ac9d-38dd5fd005d6" providerId="ADAL" clId="{52410A1E-204A-46AE-95C9-39B9D73A451A}" dt="2022-07-29T01:46:31.046" v="1574" actId="1036"/>
          <ac:graphicFrameMkLst>
            <pc:docMk/>
            <pc:sldMk cId="3683434732" sldId="316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52410A1E-204A-46AE-95C9-39B9D73A451A}" dt="2022-07-29T01:38:36.688" v="1421" actId="207"/>
        <pc:sldMkLst>
          <pc:docMk/>
          <pc:sldMk cId="753412134" sldId="317"/>
        </pc:sldMkLst>
        <pc:spChg chg="mod">
          <ac:chgData name="Keshab Sanjel" userId="52218e3c-22bd-4213-ac9d-38dd5fd005d6" providerId="ADAL" clId="{52410A1E-204A-46AE-95C9-39B9D73A451A}" dt="2022-07-29T01:38:36.688" v="1421" actId="207"/>
          <ac:spMkLst>
            <pc:docMk/>
            <pc:sldMk cId="753412134" sldId="317"/>
            <ac:spMk id="2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9T01:38:33.283" v="1420" actId="1036"/>
          <ac:graphicFrameMkLst>
            <pc:docMk/>
            <pc:sldMk cId="753412134" sldId="317"/>
            <ac:graphicFrameMk id="4" creationId="{00000000-0000-0000-0000-000000000000}"/>
          </ac:graphicFrameMkLst>
        </pc:graphicFrameChg>
      </pc:sldChg>
      <pc:sldChg chg="addSp delSp modSp add del mod">
        <pc:chgData name="Keshab Sanjel" userId="52218e3c-22bd-4213-ac9d-38dd5fd005d6" providerId="ADAL" clId="{52410A1E-204A-46AE-95C9-39B9D73A451A}" dt="2022-07-29T15:32:59.995" v="2179" actId="14100"/>
        <pc:sldMkLst>
          <pc:docMk/>
          <pc:sldMk cId="1960216299" sldId="351"/>
        </pc:sldMkLst>
        <pc:spChg chg="mod">
          <ac:chgData name="Keshab Sanjel" userId="52218e3c-22bd-4213-ac9d-38dd5fd005d6" providerId="ADAL" clId="{52410A1E-204A-46AE-95C9-39B9D73A451A}" dt="2022-07-29T01:40:36.744" v="1459"/>
          <ac:spMkLst>
            <pc:docMk/>
            <pc:sldMk cId="1960216299" sldId="351"/>
            <ac:spMk id="2" creationId="{194A7689-F671-4EDE-A0EF-D3AC84E270AE}"/>
          </ac:spMkLst>
        </pc:spChg>
        <pc:spChg chg="add del mod">
          <ac:chgData name="Keshab Sanjel" userId="52218e3c-22bd-4213-ac9d-38dd5fd005d6" providerId="ADAL" clId="{52410A1E-204A-46AE-95C9-39B9D73A451A}" dt="2022-07-29T15:32:53.661" v="2177" actId="478"/>
          <ac:spMkLst>
            <pc:docMk/>
            <pc:sldMk cId="1960216299" sldId="351"/>
            <ac:spMk id="4" creationId="{9C2E1666-BB31-582B-B7DF-705F1A30CBEC}"/>
          </ac:spMkLst>
        </pc:spChg>
        <pc:spChg chg="add mod">
          <ac:chgData name="Keshab Sanjel" userId="52218e3c-22bd-4213-ac9d-38dd5fd005d6" providerId="ADAL" clId="{52410A1E-204A-46AE-95C9-39B9D73A451A}" dt="2022-07-29T15:32:59.995" v="2179" actId="14100"/>
          <ac:spMkLst>
            <pc:docMk/>
            <pc:sldMk cId="1960216299" sldId="351"/>
            <ac:spMk id="5" creationId="{D33DB794-7D98-A73C-3CE2-1E34928CBE5B}"/>
          </ac:spMkLst>
        </pc:spChg>
        <pc:spChg chg="mod">
          <ac:chgData name="Keshab Sanjel" userId="52218e3c-22bd-4213-ac9d-38dd5fd005d6" providerId="ADAL" clId="{52410A1E-204A-46AE-95C9-39B9D73A451A}" dt="2022-07-28T15:25:09.973" v="965" actId="1037"/>
          <ac:spMkLst>
            <pc:docMk/>
            <pc:sldMk cId="1960216299" sldId="351"/>
            <ac:spMk id="7170" creationId="{00000000-0000-0000-0000-000000000000}"/>
          </ac:spMkLst>
        </pc:spChg>
      </pc:sldChg>
      <pc:sldChg chg="modSp add del mod">
        <pc:chgData name="Keshab Sanjel" userId="52218e3c-22bd-4213-ac9d-38dd5fd005d6" providerId="ADAL" clId="{52410A1E-204A-46AE-95C9-39B9D73A451A}" dt="2022-08-02T03:34:48.897" v="3228" actId="47"/>
        <pc:sldMkLst>
          <pc:docMk/>
          <pc:sldMk cId="1883766672" sldId="458"/>
        </pc:sldMkLst>
        <pc:spChg chg="mod">
          <ac:chgData name="Keshab Sanjel" userId="52218e3c-22bd-4213-ac9d-38dd5fd005d6" providerId="ADAL" clId="{52410A1E-204A-46AE-95C9-39B9D73A451A}" dt="2022-08-02T03:33:05.058" v="3224" actId="207"/>
          <ac:spMkLst>
            <pc:docMk/>
            <pc:sldMk cId="1883766672" sldId="458"/>
            <ac:spMk id="19458" creationId="{00000000-0000-0000-0000-000000000000}"/>
          </ac:spMkLst>
        </pc:spChg>
        <pc:graphicFrameChg chg="modGraphic">
          <ac:chgData name="Keshab Sanjel" userId="52218e3c-22bd-4213-ac9d-38dd5fd005d6" providerId="ADAL" clId="{52410A1E-204A-46AE-95C9-39B9D73A451A}" dt="2022-08-02T03:33:11.321" v="3225" actId="14734"/>
          <ac:graphicFrameMkLst>
            <pc:docMk/>
            <pc:sldMk cId="1883766672" sldId="458"/>
            <ac:graphicFrameMk id="6" creationId="{BC1DD4CE-D2E6-977E-A7BB-FD2A70D5E800}"/>
          </ac:graphicFrameMkLst>
        </pc:graphicFrameChg>
      </pc:sldChg>
      <pc:sldChg chg="addSp delSp modSp del mod modClrScheme chgLayout">
        <pc:chgData name="Keshab Sanjel" userId="52218e3c-22bd-4213-ac9d-38dd5fd005d6" providerId="ADAL" clId="{52410A1E-204A-46AE-95C9-39B9D73A451A}" dt="2022-07-28T16:10:20.484" v="1082" actId="2696"/>
        <pc:sldMkLst>
          <pc:docMk/>
          <pc:sldMk cId="1083555944" sldId="469"/>
        </pc:sldMkLst>
        <pc:spChg chg="add del mod ord">
          <ac:chgData name="Keshab Sanjel" userId="52218e3c-22bd-4213-ac9d-38dd5fd005d6" providerId="ADAL" clId="{52410A1E-204A-46AE-95C9-39B9D73A451A}" dt="2022-07-28T16:08:43.519" v="1060" actId="700"/>
          <ac:spMkLst>
            <pc:docMk/>
            <pc:sldMk cId="1083555944" sldId="469"/>
            <ac:spMk id="2" creationId="{666F2912-CEF1-BAC9-DD1C-0466E43F122E}"/>
          </ac:spMkLst>
        </pc:spChg>
        <pc:spChg chg="mod">
          <ac:chgData name="Keshab Sanjel" userId="52218e3c-22bd-4213-ac9d-38dd5fd005d6" providerId="ADAL" clId="{52410A1E-204A-46AE-95C9-39B9D73A451A}" dt="2022-07-28T16:06:30.770" v="1050" actId="14100"/>
          <ac:spMkLst>
            <pc:docMk/>
            <pc:sldMk cId="1083555944" sldId="469"/>
            <ac:spMk id="4" creationId="{00000000-0000-0000-0000-000000000000}"/>
          </ac:spMkLst>
        </pc:spChg>
        <pc:graphicFrameChg chg="mod ord modGraphic">
          <ac:chgData name="Keshab Sanjel" userId="52218e3c-22bd-4213-ac9d-38dd5fd005d6" providerId="ADAL" clId="{52410A1E-204A-46AE-95C9-39B9D73A451A}" dt="2022-07-28T16:08:43.519" v="1060" actId="700"/>
          <ac:graphicFrameMkLst>
            <pc:docMk/>
            <pc:sldMk cId="1083555944" sldId="469"/>
            <ac:graphicFrameMk id="6" creationId="{00000000-0000-0000-0000-000000000000}"/>
          </ac:graphicFrameMkLst>
        </pc:graphicFrameChg>
      </pc:sldChg>
      <pc:sldChg chg="modSp del mod">
        <pc:chgData name="Keshab Sanjel" userId="52218e3c-22bd-4213-ac9d-38dd5fd005d6" providerId="ADAL" clId="{52410A1E-204A-46AE-95C9-39B9D73A451A}" dt="2022-07-28T16:10:49.993" v="1087" actId="47"/>
        <pc:sldMkLst>
          <pc:docMk/>
          <pc:sldMk cId="3661862050" sldId="470"/>
        </pc:sldMkLst>
        <pc:graphicFrameChg chg="modGraphic">
          <ac:chgData name="Keshab Sanjel" userId="52218e3c-22bd-4213-ac9d-38dd5fd005d6" providerId="ADAL" clId="{52410A1E-204A-46AE-95C9-39B9D73A451A}" dt="2022-07-28T16:06:18.252" v="1049" actId="14734"/>
          <ac:graphicFrameMkLst>
            <pc:docMk/>
            <pc:sldMk cId="3661862050" sldId="470"/>
            <ac:graphicFrameMk id="6" creationId="{00000000-0000-0000-0000-000000000000}"/>
          </ac:graphicFrameMkLst>
        </pc:graphicFrameChg>
      </pc:sldChg>
      <pc:sldChg chg="modSp del">
        <pc:chgData name="Keshab Sanjel" userId="52218e3c-22bd-4213-ac9d-38dd5fd005d6" providerId="ADAL" clId="{52410A1E-204A-46AE-95C9-39B9D73A451A}" dt="2022-07-28T16:13:56.370" v="1140" actId="47"/>
        <pc:sldMkLst>
          <pc:docMk/>
          <pc:sldMk cId="1233318527" sldId="473"/>
        </pc:sldMkLst>
        <pc:spChg chg="mod">
          <ac:chgData name="Keshab Sanjel" userId="52218e3c-22bd-4213-ac9d-38dd5fd005d6" providerId="ADAL" clId="{52410A1E-204A-46AE-95C9-39B9D73A451A}" dt="2022-07-28T07:24:14.705" v="449"/>
          <ac:spMkLst>
            <pc:docMk/>
            <pc:sldMk cId="1233318527" sldId="473"/>
            <ac:spMk id="2" creationId="{00000000-0000-0000-0000-000000000000}"/>
          </ac:spMkLst>
        </pc:spChg>
      </pc:sldChg>
      <pc:sldChg chg="modSp mod">
        <pc:chgData name="Keshab Sanjel" userId="52218e3c-22bd-4213-ac9d-38dd5fd005d6" providerId="ADAL" clId="{52410A1E-204A-46AE-95C9-39B9D73A451A}" dt="2022-07-29T16:24:24.212" v="2843" actId="2165"/>
        <pc:sldMkLst>
          <pc:docMk/>
          <pc:sldMk cId="352761384" sldId="478"/>
        </pc:sldMkLst>
        <pc:spChg chg="mod">
          <ac:chgData name="Keshab Sanjel" userId="52218e3c-22bd-4213-ac9d-38dd5fd005d6" providerId="ADAL" clId="{52410A1E-204A-46AE-95C9-39B9D73A451A}" dt="2022-07-29T01:44:34.765" v="1521" actId="14100"/>
          <ac:spMkLst>
            <pc:docMk/>
            <pc:sldMk cId="352761384" sldId="478"/>
            <ac:spMk id="10242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9T16:24:24.212" v="2843" actId="2165"/>
          <ac:graphicFrameMkLst>
            <pc:docMk/>
            <pc:sldMk cId="352761384" sldId="478"/>
            <ac:graphicFrameMk id="5" creationId="{00000000-0000-0000-0000-000000000000}"/>
          </ac:graphicFrameMkLst>
        </pc:graphicFrameChg>
      </pc:sldChg>
      <pc:sldChg chg="modSp del mod">
        <pc:chgData name="Keshab Sanjel" userId="52218e3c-22bd-4213-ac9d-38dd5fd005d6" providerId="ADAL" clId="{52410A1E-204A-46AE-95C9-39B9D73A451A}" dt="2022-07-29T01:43:30.880" v="1502" actId="2696"/>
        <pc:sldMkLst>
          <pc:docMk/>
          <pc:sldMk cId="167757053" sldId="481"/>
        </pc:sldMkLst>
        <pc:spChg chg="mod">
          <ac:chgData name="Keshab Sanjel" userId="52218e3c-22bd-4213-ac9d-38dd5fd005d6" providerId="ADAL" clId="{52410A1E-204A-46AE-95C9-39B9D73A451A}" dt="2022-07-29T01:42:42.723" v="1487" actId="14100"/>
          <ac:spMkLst>
            <pc:docMk/>
            <pc:sldMk cId="167757053" sldId="481"/>
            <ac:spMk id="19458" creationId="{00000000-0000-0000-0000-000000000000}"/>
          </ac:spMkLst>
        </pc:spChg>
      </pc:sldChg>
      <pc:sldChg chg="modSp del mod">
        <pc:chgData name="Keshab Sanjel" userId="52218e3c-22bd-4213-ac9d-38dd5fd005d6" providerId="ADAL" clId="{52410A1E-204A-46AE-95C9-39B9D73A451A}" dt="2022-07-29T01:45:00.630" v="1523" actId="47"/>
        <pc:sldMkLst>
          <pc:docMk/>
          <pc:sldMk cId="2447904295" sldId="482"/>
        </pc:sldMkLst>
        <pc:spChg chg="mod">
          <ac:chgData name="Keshab Sanjel" userId="52218e3c-22bd-4213-ac9d-38dd5fd005d6" providerId="ADAL" clId="{52410A1E-204A-46AE-95C9-39B9D73A451A}" dt="2022-07-29T01:41:55.767" v="1479" actId="1036"/>
          <ac:spMkLst>
            <pc:docMk/>
            <pc:sldMk cId="2447904295" sldId="482"/>
            <ac:spMk id="19458" creationId="{00000000-0000-0000-0000-000000000000}"/>
          </ac:spMkLst>
        </pc:spChg>
      </pc:sldChg>
      <pc:sldChg chg="modSp del mod">
        <pc:chgData name="Keshab Sanjel" userId="52218e3c-22bd-4213-ac9d-38dd5fd005d6" providerId="ADAL" clId="{52410A1E-204A-46AE-95C9-39B9D73A451A}" dt="2022-07-29T01:47:18.146" v="1581" actId="47"/>
        <pc:sldMkLst>
          <pc:docMk/>
          <pc:sldMk cId="1668797970" sldId="483"/>
        </pc:sldMkLst>
        <pc:spChg chg="mod">
          <ac:chgData name="Keshab Sanjel" userId="52218e3c-22bd-4213-ac9d-38dd5fd005d6" providerId="ADAL" clId="{52410A1E-204A-46AE-95C9-39B9D73A451A}" dt="2022-07-29T01:41:11.880" v="1468" actId="1035"/>
          <ac:spMkLst>
            <pc:docMk/>
            <pc:sldMk cId="1668797970" sldId="483"/>
            <ac:spMk id="19458" creationId="{00000000-0000-0000-0000-000000000000}"/>
          </ac:spMkLst>
        </pc:spChg>
      </pc:sldChg>
      <pc:sldChg chg="addSp delSp modSp del mod modClrScheme chgLayout">
        <pc:chgData name="Keshab Sanjel" userId="52218e3c-22bd-4213-ac9d-38dd5fd005d6" providerId="ADAL" clId="{52410A1E-204A-46AE-95C9-39B9D73A451A}" dt="2022-07-29T01:51:20.763" v="2051" actId="47"/>
        <pc:sldMkLst>
          <pc:docMk/>
          <pc:sldMk cId="1991162405" sldId="484"/>
        </pc:sldMkLst>
        <pc:spChg chg="mod ord">
          <ac:chgData name="Keshab Sanjel" userId="52218e3c-22bd-4213-ac9d-38dd5fd005d6" providerId="ADAL" clId="{52410A1E-204A-46AE-95C9-39B9D73A451A}" dt="2022-07-29T01:40:55.318" v="1463" actId="700"/>
          <ac:spMkLst>
            <pc:docMk/>
            <pc:sldMk cId="1991162405" sldId="484"/>
            <ac:spMk id="3" creationId="{00000000-0000-0000-0000-000000000000}"/>
          </ac:spMkLst>
        </pc:spChg>
        <pc:spChg chg="add del">
          <ac:chgData name="Keshab Sanjel" userId="52218e3c-22bd-4213-ac9d-38dd5fd005d6" providerId="ADAL" clId="{52410A1E-204A-46AE-95C9-39B9D73A451A}" dt="2022-07-29T01:40:55.318" v="1463" actId="700"/>
          <ac:spMkLst>
            <pc:docMk/>
            <pc:sldMk cId="1991162405" sldId="484"/>
            <ac:spMk id="35842" creationId="{00000000-0000-0000-0000-000000000000}"/>
          </ac:spMkLst>
        </pc:spChg>
      </pc:sldChg>
      <pc:sldChg chg="del">
        <pc:chgData name="Keshab Sanjel" userId="52218e3c-22bd-4213-ac9d-38dd5fd005d6" providerId="ADAL" clId="{52410A1E-204A-46AE-95C9-39B9D73A451A}" dt="2022-07-28T15:19:10.592" v="913" actId="47"/>
        <pc:sldMkLst>
          <pc:docMk/>
          <pc:sldMk cId="0" sldId="507"/>
        </pc:sldMkLst>
      </pc:sldChg>
      <pc:sldChg chg="del">
        <pc:chgData name="Keshab Sanjel" userId="52218e3c-22bd-4213-ac9d-38dd5fd005d6" providerId="ADAL" clId="{52410A1E-204A-46AE-95C9-39B9D73A451A}" dt="2022-07-28T15:19:21.004" v="914" actId="47"/>
        <pc:sldMkLst>
          <pc:docMk/>
          <pc:sldMk cId="3759594348" sldId="508"/>
        </pc:sldMkLst>
      </pc:sldChg>
      <pc:sldChg chg="modSp mod">
        <pc:chgData name="Keshab Sanjel" userId="52218e3c-22bd-4213-ac9d-38dd5fd005d6" providerId="ADAL" clId="{52410A1E-204A-46AE-95C9-39B9D73A451A}" dt="2022-07-28T15:27:00.142" v="997" actId="207"/>
        <pc:sldMkLst>
          <pc:docMk/>
          <pc:sldMk cId="0" sldId="509"/>
        </pc:sldMkLst>
        <pc:spChg chg="mod">
          <ac:chgData name="Keshab Sanjel" userId="52218e3c-22bd-4213-ac9d-38dd5fd005d6" providerId="ADAL" clId="{52410A1E-204A-46AE-95C9-39B9D73A451A}" dt="2022-07-28T15:27:00.142" v="997" actId="207"/>
          <ac:spMkLst>
            <pc:docMk/>
            <pc:sldMk cId="0" sldId="509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8T15:22:54.745" v="935" actId="1036"/>
          <ac:graphicFrameMkLst>
            <pc:docMk/>
            <pc:sldMk cId="0" sldId="509"/>
            <ac:graphicFrameMk id="6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52410A1E-204A-46AE-95C9-39B9D73A451A}" dt="2022-07-28T15:30:30.425" v="1025" actId="207"/>
        <pc:sldMkLst>
          <pc:docMk/>
          <pc:sldMk cId="0" sldId="510"/>
        </pc:sldMkLst>
        <pc:spChg chg="mod">
          <ac:chgData name="Keshab Sanjel" userId="52218e3c-22bd-4213-ac9d-38dd5fd005d6" providerId="ADAL" clId="{52410A1E-204A-46AE-95C9-39B9D73A451A}" dt="2022-07-28T15:30:30.425" v="1025" actId="207"/>
          <ac:spMkLst>
            <pc:docMk/>
            <pc:sldMk cId="0" sldId="510"/>
            <ac:spMk id="7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8T15:30:26.371" v="1024" actId="14100"/>
          <ac:graphicFrameMkLst>
            <pc:docMk/>
            <pc:sldMk cId="0" sldId="510"/>
            <ac:graphicFrameMk id="6" creationId="{00000000-0000-0000-0000-000000000000}"/>
          </ac:graphicFrameMkLst>
        </pc:graphicFrameChg>
      </pc:sldChg>
      <pc:sldChg chg="add del">
        <pc:chgData name="Keshab Sanjel" userId="52218e3c-22bd-4213-ac9d-38dd5fd005d6" providerId="ADAL" clId="{52410A1E-204A-46AE-95C9-39B9D73A451A}" dt="2022-07-19T14:31:29.226" v="105" actId="2890"/>
        <pc:sldMkLst>
          <pc:docMk/>
          <pc:sldMk cId="1194635537" sldId="512"/>
        </pc:sldMkLst>
      </pc:sldChg>
      <pc:sldChg chg="addSp delSp modSp add mod">
        <pc:chgData name="Keshab Sanjel" userId="52218e3c-22bd-4213-ac9d-38dd5fd005d6" providerId="ADAL" clId="{52410A1E-204A-46AE-95C9-39B9D73A451A}" dt="2022-07-29T17:12:51.325" v="3077" actId="20577"/>
        <pc:sldMkLst>
          <pc:docMk/>
          <pc:sldMk cId="2124190943" sldId="512"/>
        </pc:sldMkLst>
        <pc:spChg chg="mod">
          <ac:chgData name="Keshab Sanjel" userId="52218e3c-22bd-4213-ac9d-38dd5fd005d6" providerId="ADAL" clId="{52410A1E-204A-46AE-95C9-39B9D73A451A}" dt="2022-07-29T01:40:36.744" v="1459"/>
          <ac:spMkLst>
            <pc:docMk/>
            <pc:sldMk cId="2124190943" sldId="512"/>
            <ac:spMk id="2" creationId="{194A7689-F671-4EDE-A0EF-D3AC84E270AE}"/>
          </ac:spMkLst>
        </pc:spChg>
        <pc:spChg chg="del">
          <ac:chgData name="Keshab Sanjel" userId="52218e3c-22bd-4213-ac9d-38dd5fd005d6" providerId="ADAL" clId="{52410A1E-204A-46AE-95C9-39B9D73A451A}" dt="2022-07-19T14:38:45.801" v="130" actId="478"/>
          <ac:spMkLst>
            <pc:docMk/>
            <pc:sldMk cId="2124190943" sldId="512"/>
            <ac:spMk id="4" creationId="{9C2E1666-BB31-582B-B7DF-705F1A30CBEC}"/>
          </ac:spMkLst>
        </pc:spChg>
        <pc:spChg chg="add del">
          <ac:chgData name="Keshab Sanjel" userId="52218e3c-22bd-4213-ac9d-38dd5fd005d6" providerId="ADAL" clId="{52410A1E-204A-46AE-95C9-39B9D73A451A}" dt="2022-07-19T14:38:33.715" v="127" actId="22"/>
          <ac:spMkLst>
            <pc:docMk/>
            <pc:sldMk cId="2124190943" sldId="512"/>
            <ac:spMk id="6" creationId="{37E57760-C9CB-447B-2487-840C960CA086}"/>
          </ac:spMkLst>
        </pc:spChg>
        <pc:spChg chg="add del">
          <ac:chgData name="Keshab Sanjel" userId="52218e3c-22bd-4213-ac9d-38dd5fd005d6" providerId="ADAL" clId="{52410A1E-204A-46AE-95C9-39B9D73A451A}" dt="2022-07-19T14:38:55.795" v="132" actId="22"/>
          <ac:spMkLst>
            <pc:docMk/>
            <pc:sldMk cId="2124190943" sldId="512"/>
            <ac:spMk id="9" creationId="{E8B0A920-C233-6256-834D-D97E74BF205E}"/>
          </ac:spMkLst>
        </pc:spChg>
        <pc:spChg chg="mod">
          <ac:chgData name="Keshab Sanjel" userId="52218e3c-22bd-4213-ac9d-38dd5fd005d6" providerId="ADAL" clId="{52410A1E-204A-46AE-95C9-39B9D73A451A}" dt="2022-07-28T15:25:48.240" v="967" actId="207"/>
          <ac:spMkLst>
            <pc:docMk/>
            <pc:sldMk cId="2124190943" sldId="512"/>
            <ac:spMk id="7170" creationId="{00000000-0000-0000-0000-000000000000}"/>
          </ac:spMkLst>
        </pc:spChg>
        <pc:graphicFrameChg chg="add del mod modGraphic">
          <ac:chgData name="Keshab Sanjel" userId="52218e3c-22bd-4213-ac9d-38dd5fd005d6" providerId="ADAL" clId="{52410A1E-204A-46AE-95C9-39B9D73A451A}" dt="2022-07-29T15:37:32.112" v="2213" actId="478"/>
          <ac:graphicFrameMkLst>
            <pc:docMk/>
            <pc:sldMk cId="2124190943" sldId="512"/>
            <ac:graphicFrameMk id="5" creationId="{1E75E032-766E-5BC5-50B9-5AB988D1C172}"/>
          </ac:graphicFrameMkLst>
        </pc:graphicFrameChg>
        <pc:graphicFrameChg chg="add mod modGraphic">
          <ac:chgData name="Keshab Sanjel" userId="52218e3c-22bd-4213-ac9d-38dd5fd005d6" providerId="ADAL" clId="{52410A1E-204A-46AE-95C9-39B9D73A451A}" dt="2022-07-29T15:52:40.574" v="2321" actId="404"/>
          <ac:graphicFrameMkLst>
            <pc:docMk/>
            <pc:sldMk cId="2124190943" sldId="512"/>
            <ac:graphicFrameMk id="6" creationId="{E5CF0391-B3D8-C496-DD19-1ADA440B3B13}"/>
          </ac:graphicFrameMkLst>
        </pc:graphicFrameChg>
        <pc:graphicFrameChg chg="add del mod modGraphic">
          <ac:chgData name="Keshab Sanjel" userId="52218e3c-22bd-4213-ac9d-38dd5fd005d6" providerId="ADAL" clId="{52410A1E-204A-46AE-95C9-39B9D73A451A}" dt="2022-07-29T15:40:23.894" v="2234" actId="478"/>
          <ac:graphicFrameMkLst>
            <pc:docMk/>
            <pc:sldMk cId="2124190943" sldId="512"/>
            <ac:graphicFrameMk id="7" creationId="{28721D82-F406-3087-ED00-9FEBB2B6272F}"/>
          </ac:graphicFrameMkLst>
        </pc:graphicFrameChg>
        <pc:graphicFrameChg chg="add del mod">
          <ac:chgData name="Keshab Sanjel" userId="52218e3c-22bd-4213-ac9d-38dd5fd005d6" providerId="ADAL" clId="{52410A1E-204A-46AE-95C9-39B9D73A451A}" dt="2022-07-19T14:38:43.266" v="129"/>
          <ac:graphicFrameMkLst>
            <pc:docMk/>
            <pc:sldMk cId="2124190943" sldId="512"/>
            <ac:graphicFrameMk id="7" creationId="{CC1AF689-54C9-0055-35D4-650AB7C96FC1}"/>
          </ac:graphicFrameMkLst>
        </pc:graphicFrameChg>
        <pc:graphicFrameChg chg="add mod modGraphic">
          <ac:chgData name="Keshab Sanjel" userId="52218e3c-22bd-4213-ac9d-38dd5fd005d6" providerId="ADAL" clId="{52410A1E-204A-46AE-95C9-39B9D73A451A}" dt="2022-07-29T17:12:51.325" v="3077" actId="20577"/>
          <ac:graphicFrameMkLst>
            <pc:docMk/>
            <pc:sldMk cId="2124190943" sldId="512"/>
            <ac:graphicFrameMk id="8" creationId="{9926356A-C249-08DA-5273-7C9222769DEE}"/>
          </ac:graphicFrameMkLst>
        </pc:graphicFrameChg>
        <pc:graphicFrameChg chg="add mod modGraphic">
          <ac:chgData name="Keshab Sanjel" userId="52218e3c-22bd-4213-ac9d-38dd5fd005d6" providerId="ADAL" clId="{52410A1E-204A-46AE-95C9-39B9D73A451A}" dt="2022-07-29T15:53:01.573" v="2327" actId="14100"/>
          <ac:graphicFrameMkLst>
            <pc:docMk/>
            <pc:sldMk cId="2124190943" sldId="512"/>
            <ac:graphicFrameMk id="10" creationId="{65EB5006-06B0-488C-F688-D453B803EC5F}"/>
          </ac:graphicFrameMkLst>
        </pc:graphicFrameChg>
      </pc:sldChg>
      <pc:sldChg chg="add del">
        <pc:chgData name="Keshab Sanjel" userId="52218e3c-22bd-4213-ac9d-38dd5fd005d6" providerId="ADAL" clId="{52410A1E-204A-46AE-95C9-39B9D73A451A}" dt="2022-07-28T14:37:21.958" v="658" actId="2890"/>
        <pc:sldMkLst>
          <pc:docMk/>
          <pc:sldMk cId="732880292" sldId="513"/>
        </pc:sldMkLst>
      </pc:sldChg>
      <pc:sldChg chg="addSp delSp modSp add mod">
        <pc:chgData name="Keshab Sanjel" userId="52218e3c-22bd-4213-ac9d-38dd5fd005d6" providerId="ADAL" clId="{52410A1E-204A-46AE-95C9-39B9D73A451A}" dt="2022-07-30T05:05:08.372" v="3222" actId="20577"/>
        <pc:sldMkLst>
          <pc:docMk/>
          <pc:sldMk cId="2806298405" sldId="513"/>
        </pc:sldMkLst>
        <pc:spChg chg="mod">
          <ac:chgData name="Keshab Sanjel" userId="52218e3c-22bd-4213-ac9d-38dd5fd005d6" providerId="ADAL" clId="{52410A1E-204A-46AE-95C9-39B9D73A451A}" dt="2022-07-29T01:40:36.744" v="1459"/>
          <ac:spMkLst>
            <pc:docMk/>
            <pc:sldMk cId="2806298405" sldId="513"/>
            <ac:spMk id="2" creationId="{194A7689-F671-4EDE-A0EF-D3AC84E270AE}"/>
          </ac:spMkLst>
        </pc:spChg>
        <pc:spChg chg="mod">
          <ac:chgData name="Keshab Sanjel" userId="52218e3c-22bd-4213-ac9d-38dd5fd005d6" providerId="ADAL" clId="{52410A1E-204A-46AE-95C9-39B9D73A451A}" dt="2022-07-29T15:44:47.601" v="2249" actId="14100"/>
          <ac:spMkLst>
            <pc:docMk/>
            <pc:sldMk cId="2806298405" sldId="513"/>
            <ac:spMk id="7170" creationId="{00000000-0000-0000-0000-000000000000}"/>
          </ac:spMkLst>
        </pc:spChg>
        <pc:graphicFrameChg chg="add mod modGraphic">
          <ac:chgData name="Keshab Sanjel" userId="52218e3c-22bd-4213-ac9d-38dd5fd005d6" providerId="ADAL" clId="{52410A1E-204A-46AE-95C9-39B9D73A451A}" dt="2022-07-30T05:05:08.372" v="3222" actId="20577"/>
          <ac:graphicFrameMkLst>
            <pc:docMk/>
            <pc:sldMk cId="2806298405" sldId="513"/>
            <ac:graphicFrameMk id="5" creationId="{6288AF12-5869-6F96-F45E-270630027F2C}"/>
          </ac:graphicFrameMkLst>
        </pc:graphicFrameChg>
        <pc:graphicFrameChg chg="del">
          <ac:chgData name="Keshab Sanjel" userId="52218e3c-22bd-4213-ac9d-38dd5fd005d6" providerId="ADAL" clId="{52410A1E-204A-46AE-95C9-39B9D73A451A}" dt="2022-07-28T14:38:53.575" v="660" actId="478"/>
          <ac:graphicFrameMkLst>
            <pc:docMk/>
            <pc:sldMk cId="2806298405" sldId="513"/>
            <ac:graphicFrameMk id="10" creationId="{65EB5006-06B0-488C-F688-D453B803EC5F}"/>
          </ac:graphicFrameMkLst>
        </pc:graphicFrameChg>
      </pc:sldChg>
      <pc:sldChg chg="addSp delSp modSp add mod">
        <pc:chgData name="Keshab Sanjel" userId="52218e3c-22bd-4213-ac9d-38dd5fd005d6" providerId="ADAL" clId="{52410A1E-204A-46AE-95C9-39B9D73A451A}" dt="2022-07-29T15:47:41.065" v="2282" actId="1038"/>
        <pc:sldMkLst>
          <pc:docMk/>
          <pc:sldMk cId="3821612851" sldId="514"/>
        </pc:sldMkLst>
        <pc:spChg chg="mod">
          <ac:chgData name="Keshab Sanjel" userId="52218e3c-22bd-4213-ac9d-38dd5fd005d6" providerId="ADAL" clId="{52410A1E-204A-46AE-95C9-39B9D73A451A}" dt="2022-07-29T01:40:36.744" v="1459"/>
          <ac:spMkLst>
            <pc:docMk/>
            <pc:sldMk cId="3821612851" sldId="514"/>
            <ac:spMk id="2" creationId="{194A7689-F671-4EDE-A0EF-D3AC84E270AE}"/>
          </ac:spMkLst>
        </pc:spChg>
        <pc:spChg chg="mod">
          <ac:chgData name="Keshab Sanjel" userId="52218e3c-22bd-4213-ac9d-38dd5fd005d6" providerId="ADAL" clId="{52410A1E-204A-46AE-95C9-39B9D73A451A}" dt="2022-07-29T15:47:09.752" v="2268" actId="20577"/>
          <ac:spMkLst>
            <pc:docMk/>
            <pc:sldMk cId="3821612851" sldId="514"/>
            <ac:spMk id="7170" creationId="{00000000-0000-0000-0000-000000000000}"/>
          </ac:spMkLst>
        </pc:spChg>
        <pc:graphicFrameChg chg="del">
          <ac:chgData name="Keshab Sanjel" userId="52218e3c-22bd-4213-ac9d-38dd5fd005d6" providerId="ADAL" clId="{52410A1E-204A-46AE-95C9-39B9D73A451A}" dt="2022-07-28T15:04:32.266" v="704" actId="478"/>
          <ac:graphicFrameMkLst>
            <pc:docMk/>
            <pc:sldMk cId="3821612851" sldId="514"/>
            <ac:graphicFrameMk id="5" creationId="{6288AF12-5869-6F96-F45E-270630027F2C}"/>
          </ac:graphicFrameMkLst>
        </pc:graphicFrameChg>
        <pc:graphicFrameChg chg="add del mod modGraphic">
          <ac:chgData name="Keshab Sanjel" userId="52218e3c-22bd-4213-ac9d-38dd5fd005d6" providerId="ADAL" clId="{52410A1E-204A-46AE-95C9-39B9D73A451A}" dt="2022-07-29T15:46:02.464" v="2255" actId="478"/>
          <ac:graphicFrameMkLst>
            <pc:docMk/>
            <pc:sldMk cId="3821612851" sldId="514"/>
            <ac:graphicFrameMk id="6" creationId="{6D3A9650-B45A-34B9-EA7D-C91277F8C60C}"/>
          </ac:graphicFrameMkLst>
        </pc:graphicFrameChg>
        <pc:graphicFrameChg chg="add del mod modGraphic">
          <ac:chgData name="Keshab Sanjel" userId="52218e3c-22bd-4213-ac9d-38dd5fd005d6" providerId="ADAL" clId="{52410A1E-204A-46AE-95C9-39B9D73A451A}" dt="2022-07-29T15:46:09.539" v="2257" actId="478"/>
          <ac:graphicFrameMkLst>
            <pc:docMk/>
            <pc:sldMk cId="3821612851" sldId="514"/>
            <ac:graphicFrameMk id="7" creationId="{CA3E4376-9601-1DA6-9629-17967297405F}"/>
          </ac:graphicFrameMkLst>
        </pc:graphicFrameChg>
        <pc:graphicFrameChg chg="add mod modGraphic">
          <ac:chgData name="Keshab Sanjel" userId="52218e3c-22bd-4213-ac9d-38dd5fd005d6" providerId="ADAL" clId="{52410A1E-204A-46AE-95C9-39B9D73A451A}" dt="2022-07-29T15:47:41.065" v="2282" actId="1038"/>
          <ac:graphicFrameMkLst>
            <pc:docMk/>
            <pc:sldMk cId="3821612851" sldId="514"/>
            <ac:graphicFrameMk id="8" creationId="{7B511D1E-8D72-E2B5-108A-5554B119FDC3}"/>
          </ac:graphicFrameMkLst>
        </pc:graphicFrameChg>
        <pc:graphicFrameChg chg="add mod modGraphic">
          <ac:chgData name="Keshab Sanjel" userId="52218e3c-22bd-4213-ac9d-38dd5fd005d6" providerId="ADAL" clId="{52410A1E-204A-46AE-95C9-39B9D73A451A}" dt="2022-07-29T15:47:23.851" v="2274" actId="1038"/>
          <ac:graphicFrameMkLst>
            <pc:docMk/>
            <pc:sldMk cId="3821612851" sldId="514"/>
            <ac:graphicFrameMk id="9" creationId="{BEC0B010-C5A4-58C5-2F8E-7FCBAFB83119}"/>
          </ac:graphicFrameMkLst>
        </pc:graphicFrameChg>
      </pc:sldChg>
      <pc:sldChg chg="addSp delSp modSp add mod">
        <pc:chgData name="Keshab Sanjel" userId="52218e3c-22bd-4213-ac9d-38dd5fd005d6" providerId="ADAL" clId="{52410A1E-204A-46AE-95C9-39B9D73A451A}" dt="2022-07-29T15:47:57.174" v="2283" actId="14100"/>
        <pc:sldMkLst>
          <pc:docMk/>
          <pc:sldMk cId="3521366648" sldId="515"/>
        </pc:sldMkLst>
        <pc:spChg chg="mod">
          <ac:chgData name="Keshab Sanjel" userId="52218e3c-22bd-4213-ac9d-38dd5fd005d6" providerId="ADAL" clId="{52410A1E-204A-46AE-95C9-39B9D73A451A}" dt="2022-07-29T01:40:36.744" v="1459"/>
          <ac:spMkLst>
            <pc:docMk/>
            <pc:sldMk cId="3521366648" sldId="515"/>
            <ac:spMk id="2" creationId="{194A7689-F671-4EDE-A0EF-D3AC84E270AE}"/>
          </ac:spMkLst>
        </pc:spChg>
        <pc:spChg chg="mod">
          <ac:chgData name="Keshab Sanjel" userId="52218e3c-22bd-4213-ac9d-38dd5fd005d6" providerId="ADAL" clId="{52410A1E-204A-46AE-95C9-39B9D73A451A}" dt="2022-07-29T15:47:57.174" v="2283" actId="14100"/>
          <ac:spMkLst>
            <pc:docMk/>
            <pc:sldMk cId="3521366648" sldId="515"/>
            <ac:spMk id="7170" creationId="{00000000-0000-0000-0000-000000000000}"/>
          </ac:spMkLst>
        </pc:spChg>
        <pc:graphicFrameChg chg="del">
          <ac:chgData name="Keshab Sanjel" userId="52218e3c-22bd-4213-ac9d-38dd5fd005d6" providerId="ADAL" clId="{52410A1E-204A-46AE-95C9-39B9D73A451A}" dt="2022-07-28T15:17:56.821" v="895" actId="478"/>
          <ac:graphicFrameMkLst>
            <pc:docMk/>
            <pc:sldMk cId="3521366648" sldId="515"/>
            <ac:graphicFrameMk id="6" creationId="{6D3A9650-B45A-34B9-EA7D-C91277F8C60C}"/>
          </ac:graphicFrameMkLst>
        </pc:graphicFrameChg>
        <pc:graphicFrameChg chg="del">
          <ac:chgData name="Keshab Sanjel" userId="52218e3c-22bd-4213-ac9d-38dd5fd005d6" providerId="ADAL" clId="{52410A1E-204A-46AE-95C9-39B9D73A451A}" dt="2022-07-28T15:17:58.963" v="896" actId="478"/>
          <ac:graphicFrameMkLst>
            <pc:docMk/>
            <pc:sldMk cId="3521366648" sldId="515"/>
            <ac:graphicFrameMk id="7" creationId="{CA3E4376-9601-1DA6-9629-17967297405F}"/>
          </ac:graphicFrameMkLst>
        </pc:graphicFrameChg>
        <pc:graphicFrameChg chg="add mod modGraphic">
          <ac:chgData name="Keshab Sanjel" userId="52218e3c-22bd-4213-ac9d-38dd5fd005d6" providerId="ADAL" clId="{52410A1E-204A-46AE-95C9-39B9D73A451A}" dt="2022-07-28T15:18:44.300" v="912" actId="207"/>
          <ac:graphicFrameMkLst>
            <pc:docMk/>
            <pc:sldMk cId="3521366648" sldId="515"/>
            <ac:graphicFrameMk id="8" creationId="{3E6A344F-20FC-3C69-4D7E-665AEF9E655E}"/>
          </ac:graphicFrameMkLst>
        </pc:graphicFrameChg>
      </pc:sldChg>
      <pc:sldChg chg="addSp delSp modSp add mod">
        <pc:chgData name="Keshab Sanjel" userId="52218e3c-22bd-4213-ac9d-38dd5fd005d6" providerId="ADAL" clId="{52410A1E-204A-46AE-95C9-39B9D73A451A}" dt="2022-07-28T16:12:23.013" v="1111" actId="1035"/>
        <pc:sldMkLst>
          <pc:docMk/>
          <pc:sldMk cId="2180343619" sldId="516"/>
        </pc:sldMkLst>
        <pc:spChg chg="add del mod">
          <ac:chgData name="Keshab Sanjel" userId="52218e3c-22bd-4213-ac9d-38dd5fd005d6" providerId="ADAL" clId="{52410A1E-204A-46AE-95C9-39B9D73A451A}" dt="2022-07-28T16:12:00.092" v="1104" actId="478"/>
          <ac:spMkLst>
            <pc:docMk/>
            <pc:sldMk cId="2180343619" sldId="516"/>
            <ac:spMk id="3" creationId="{055BC0DD-7CD9-7D1A-BC38-12253E3D727A}"/>
          </ac:spMkLst>
        </pc:spChg>
        <pc:spChg chg="mod">
          <ac:chgData name="Keshab Sanjel" userId="52218e3c-22bd-4213-ac9d-38dd5fd005d6" providerId="ADAL" clId="{52410A1E-204A-46AE-95C9-39B9D73A451A}" dt="2022-07-28T16:09:59.140" v="1072" actId="27636"/>
          <ac:spMkLst>
            <pc:docMk/>
            <pc:sldMk cId="2180343619" sldId="516"/>
            <ac:spMk id="7" creationId="{00000000-0000-0000-0000-000000000000}"/>
          </ac:spMkLst>
        </pc:spChg>
        <pc:graphicFrameChg chg="del">
          <ac:chgData name="Keshab Sanjel" userId="52218e3c-22bd-4213-ac9d-38dd5fd005d6" providerId="ADAL" clId="{52410A1E-204A-46AE-95C9-39B9D73A451A}" dt="2022-07-28T16:09:43.065" v="1069" actId="478"/>
          <ac:graphicFrameMkLst>
            <pc:docMk/>
            <pc:sldMk cId="2180343619" sldId="516"/>
            <ac:graphicFrameMk id="6" creationId="{00000000-0000-0000-0000-000000000000}"/>
          </ac:graphicFrameMkLst>
        </pc:graphicFrameChg>
        <pc:graphicFrameChg chg="add mod modGraphic">
          <ac:chgData name="Keshab Sanjel" userId="52218e3c-22bd-4213-ac9d-38dd5fd005d6" providerId="ADAL" clId="{52410A1E-204A-46AE-95C9-39B9D73A451A}" dt="2022-07-28T16:12:23.013" v="1111" actId="1035"/>
          <ac:graphicFrameMkLst>
            <pc:docMk/>
            <pc:sldMk cId="2180343619" sldId="516"/>
            <ac:graphicFrameMk id="8" creationId="{8901FD23-8410-7188-808A-5A0BB76A724D}"/>
          </ac:graphicFrameMkLst>
        </pc:graphicFrameChg>
      </pc:sldChg>
      <pc:sldChg chg="addSp delSp modSp add mod">
        <pc:chgData name="Keshab Sanjel" userId="52218e3c-22bd-4213-ac9d-38dd5fd005d6" providerId="ADAL" clId="{52410A1E-204A-46AE-95C9-39B9D73A451A}" dt="2022-07-28T16:13:12.609" v="1131" actId="14100"/>
        <pc:sldMkLst>
          <pc:docMk/>
          <pc:sldMk cId="3928274814" sldId="517"/>
        </pc:sldMkLst>
        <pc:spChg chg="del">
          <ac:chgData name="Keshab Sanjel" userId="52218e3c-22bd-4213-ac9d-38dd5fd005d6" providerId="ADAL" clId="{52410A1E-204A-46AE-95C9-39B9D73A451A}" dt="2022-07-28T16:12:33.686" v="1113" actId="478"/>
          <ac:spMkLst>
            <pc:docMk/>
            <pc:sldMk cId="3928274814" sldId="517"/>
            <ac:spMk id="3" creationId="{055BC0DD-7CD9-7D1A-BC38-12253E3D727A}"/>
          </ac:spMkLst>
        </pc:spChg>
        <pc:graphicFrameChg chg="add mod modGraphic">
          <ac:chgData name="Keshab Sanjel" userId="52218e3c-22bd-4213-ac9d-38dd5fd005d6" providerId="ADAL" clId="{52410A1E-204A-46AE-95C9-39B9D73A451A}" dt="2022-07-28T16:13:12.609" v="1131" actId="14100"/>
          <ac:graphicFrameMkLst>
            <pc:docMk/>
            <pc:sldMk cId="3928274814" sldId="517"/>
            <ac:graphicFrameMk id="5" creationId="{30549A38-86DF-A35E-6AED-E700C656A588}"/>
          </ac:graphicFrameMkLst>
        </pc:graphicFrameChg>
        <pc:graphicFrameChg chg="del">
          <ac:chgData name="Keshab Sanjel" userId="52218e3c-22bd-4213-ac9d-38dd5fd005d6" providerId="ADAL" clId="{52410A1E-204A-46AE-95C9-39B9D73A451A}" dt="2022-07-28T16:10:28.439" v="1084" actId="478"/>
          <ac:graphicFrameMkLst>
            <pc:docMk/>
            <pc:sldMk cId="3928274814" sldId="517"/>
            <ac:graphicFrameMk id="8" creationId="{8901FD23-8410-7188-808A-5A0BB76A724D}"/>
          </ac:graphicFrameMkLst>
        </pc:graphicFrameChg>
      </pc:sldChg>
      <pc:sldChg chg="addSp delSp modSp add mod">
        <pc:chgData name="Keshab Sanjel" userId="52218e3c-22bd-4213-ac9d-38dd5fd005d6" providerId="ADAL" clId="{52410A1E-204A-46AE-95C9-39B9D73A451A}" dt="2022-07-28T16:13:49.232" v="1139" actId="207"/>
        <pc:sldMkLst>
          <pc:docMk/>
          <pc:sldMk cId="2762267984" sldId="518"/>
        </pc:sldMkLst>
        <pc:spChg chg="del">
          <ac:chgData name="Keshab Sanjel" userId="52218e3c-22bd-4213-ac9d-38dd5fd005d6" providerId="ADAL" clId="{52410A1E-204A-46AE-95C9-39B9D73A451A}" dt="2022-07-28T16:13:31.021" v="1134" actId="478"/>
          <ac:spMkLst>
            <pc:docMk/>
            <pc:sldMk cId="2762267984" sldId="518"/>
            <ac:spMk id="3" creationId="{055BC0DD-7CD9-7D1A-BC38-12253E3D727A}"/>
          </ac:spMkLst>
        </pc:spChg>
        <pc:graphicFrameChg chg="del">
          <ac:chgData name="Keshab Sanjel" userId="52218e3c-22bd-4213-ac9d-38dd5fd005d6" providerId="ADAL" clId="{52410A1E-204A-46AE-95C9-39B9D73A451A}" dt="2022-07-28T16:10:56.767" v="1089" actId="478"/>
          <ac:graphicFrameMkLst>
            <pc:docMk/>
            <pc:sldMk cId="2762267984" sldId="518"/>
            <ac:graphicFrameMk id="5" creationId="{30549A38-86DF-A35E-6AED-E700C656A588}"/>
          </ac:graphicFrameMkLst>
        </pc:graphicFrameChg>
        <pc:graphicFrameChg chg="add mod modGraphic">
          <ac:chgData name="Keshab Sanjel" userId="52218e3c-22bd-4213-ac9d-38dd5fd005d6" providerId="ADAL" clId="{52410A1E-204A-46AE-95C9-39B9D73A451A}" dt="2022-07-28T16:13:49.232" v="1139" actId="207"/>
          <ac:graphicFrameMkLst>
            <pc:docMk/>
            <pc:sldMk cId="2762267984" sldId="518"/>
            <ac:graphicFrameMk id="6" creationId="{32818CE5-684A-71B0-423D-F5FC545ECB3A}"/>
          </ac:graphicFrameMkLst>
        </pc:graphicFrameChg>
      </pc:sldChg>
      <pc:sldChg chg="addSp delSp modSp add mod">
        <pc:chgData name="Keshab Sanjel" userId="52218e3c-22bd-4213-ac9d-38dd5fd005d6" providerId="ADAL" clId="{52410A1E-204A-46AE-95C9-39B9D73A451A}" dt="2022-07-28T16:25:27.338" v="1310" actId="2711"/>
        <pc:sldMkLst>
          <pc:docMk/>
          <pc:sldMk cId="418276695" sldId="519"/>
        </pc:sldMkLst>
        <pc:spChg chg="mod">
          <ac:chgData name="Keshab Sanjel" userId="52218e3c-22bd-4213-ac9d-38dd5fd005d6" providerId="ADAL" clId="{52410A1E-204A-46AE-95C9-39B9D73A451A}" dt="2022-07-28T16:25:04.999" v="1307"/>
          <ac:spMkLst>
            <pc:docMk/>
            <pc:sldMk cId="418276695" sldId="519"/>
            <ac:spMk id="7" creationId="{00000000-0000-0000-0000-000000000000}"/>
          </ac:spMkLst>
        </pc:spChg>
        <pc:graphicFrameChg chg="add mod modGraphic">
          <ac:chgData name="Keshab Sanjel" userId="52218e3c-22bd-4213-ac9d-38dd5fd005d6" providerId="ADAL" clId="{52410A1E-204A-46AE-95C9-39B9D73A451A}" dt="2022-07-28T16:25:27.338" v="1310" actId="2711"/>
          <ac:graphicFrameMkLst>
            <pc:docMk/>
            <pc:sldMk cId="418276695" sldId="519"/>
            <ac:graphicFrameMk id="4" creationId="{F1892DBF-FC3E-03A3-9FCF-1DCF379AF4EA}"/>
          </ac:graphicFrameMkLst>
        </pc:graphicFrameChg>
        <pc:graphicFrameChg chg="del">
          <ac:chgData name="Keshab Sanjel" userId="52218e3c-22bd-4213-ac9d-38dd5fd005d6" providerId="ADAL" clId="{52410A1E-204A-46AE-95C9-39B9D73A451A}" dt="2022-07-28T16:24:45.703" v="1304" actId="478"/>
          <ac:graphicFrameMkLst>
            <pc:docMk/>
            <pc:sldMk cId="418276695" sldId="519"/>
            <ac:graphicFrameMk id="6" creationId="{32818CE5-684A-71B0-423D-F5FC545ECB3A}"/>
          </ac:graphicFrameMkLst>
        </pc:graphicFrameChg>
      </pc:sldChg>
      <pc:sldChg chg="addSp delSp modSp add mod">
        <pc:chgData name="Keshab Sanjel" userId="52218e3c-22bd-4213-ac9d-38dd5fd005d6" providerId="ADAL" clId="{52410A1E-204A-46AE-95C9-39B9D73A451A}" dt="2022-07-29T01:43:44.117" v="1504" actId="207"/>
        <pc:sldMkLst>
          <pc:docMk/>
          <pc:sldMk cId="4116940729" sldId="520"/>
        </pc:sldMkLst>
        <pc:spChg chg="mod">
          <ac:chgData name="Keshab Sanjel" userId="52218e3c-22bd-4213-ac9d-38dd5fd005d6" providerId="ADAL" clId="{52410A1E-204A-46AE-95C9-39B9D73A451A}" dt="2022-07-29T01:43:44.117" v="1504" actId="207"/>
          <ac:spMkLst>
            <pc:docMk/>
            <pc:sldMk cId="4116940729" sldId="520"/>
            <ac:spMk id="3" creationId="{00000000-0000-0000-0000-000000000000}"/>
          </ac:spMkLst>
        </pc:spChg>
        <pc:spChg chg="add mod">
          <ac:chgData name="Keshab Sanjel" userId="52218e3c-22bd-4213-ac9d-38dd5fd005d6" providerId="ADAL" clId="{52410A1E-204A-46AE-95C9-39B9D73A451A}" dt="2022-07-29T01:42:22.116" v="1484" actId="478"/>
          <ac:spMkLst>
            <pc:docMk/>
            <pc:sldMk cId="4116940729" sldId="520"/>
            <ac:spMk id="5" creationId="{D81E7CCB-3C4F-E117-2B5A-45E46A124D96}"/>
          </ac:spMkLst>
        </pc:spChg>
        <pc:graphicFrameChg chg="del">
          <ac:chgData name="Keshab Sanjel" userId="52218e3c-22bd-4213-ac9d-38dd5fd005d6" providerId="ADAL" clId="{52410A1E-204A-46AE-95C9-39B9D73A451A}" dt="2022-07-29T01:42:22.116" v="1484" actId="478"/>
          <ac:graphicFrameMkLst>
            <pc:docMk/>
            <pc:sldMk cId="4116940729" sldId="520"/>
            <ac:graphicFrameMk id="4" creationId="{00000000-0000-0000-0000-000000000000}"/>
          </ac:graphicFrameMkLst>
        </pc:graphicFrameChg>
        <pc:graphicFrameChg chg="add mod">
          <ac:chgData name="Keshab Sanjel" userId="52218e3c-22bd-4213-ac9d-38dd5fd005d6" providerId="ADAL" clId="{52410A1E-204A-46AE-95C9-39B9D73A451A}" dt="2022-07-29T01:42:32.301" v="1486" actId="1076"/>
          <ac:graphicFrameMkLst>
            <pc:docMk/>
            <pc:sldMk cId="4116940729" sldId="520"/>
            <ac:graphicFrameMk id="6" creationId="{27164533-A29D-E47D-5D8A-4BEE1CB945F7}"/>
          </ac:graphicFrameMkLst>
        </pc:graphicFrameChg>
      </pc:sldChg>
      <pc:sldChg chg="addSp delSp modSp add mod modNotesTx">
        <pc:chgData name="Keshab Sanjel" userId="52218e3c-22bd-4213-ac9d-38dd5fd005d6" providerId="ADAL" clId="{52410A1E-204A-46AE-95C9-39B9D73A451A}" dt="2022-08-02T03:36:10.155" v="3233" actId="20577"/>
        <pc:sldMkLst>
          <pc:docMk/>
          <pc:sldMk cId="3891062856" sldId="521"/>
        </pc:sldMkLst>
        <pc:spChg chg="add mod">
          <ac:chgData name="Keshab Sanjel" userId="52218e3c-22bd-4213-ac9d-38dd5fd005d6" providerId="ADAL" clId="{52410A1E-204A-46AE-95C9-39B9D73A451A}" dt="2022-07-29T01:43:06.484" v="1499" actId="478"/>
          <ac:spMkLst>
            <pc:docMk/>
            <pc:sldMk cId="3891062856" sldId="521"/>
            <ac:spMk id="3" creationId="{64740208-0FE6-3847-12BA-5A6C79476C86}"/>
          </ac:spMkLst>
        </pc:spChg>
        <pc:spChg chg="mod">
          <ac:chgData name="Keshab Sanjel" userId="52218e3c-22bd-4213-ac9d-38dd5fd005d6" providerId="ADAL" clId="{52410A1E-204A-46AE-95C9-39B9D73A451A}" dt="2022-07-29T01:43:19.519" v="1500"/>
          <ac:spMkLst>
            <pc:docMk/>
            <pc:sldMk cId="3891062856" sldId="521"/>
            <ac:spMk id="7" creationId="{0CCE9BBF-2091-4A0A-B05E-070D9682BA87}"/>
          </ac:spMkLst>
        </pc:spChg>
        <pc:graphicFrameChg chg="del">
          <ac:chgData name="Keshab Sanjel" userId="52218e3c-22bd-4213-ac9d-38dd5fd005d6" providerId="ADAL" clId="{52410A1E-204A-46AE-95C9-39B9D73A451A}" dt="2022-07-29T01:43:06.484" v="1499" actId="478"/>
          <ac:graphicFrameMkLst>
            <pc:docMk/>
            <pc:sldMk cId="3891062856" sldId="521"/>
            <ac:graphicFrameMk id="4" creationId="{00000000-0000-0000-0000-000000000000}"/>
          </ac:graphicFrameMkLst>
        </pc:graphicFrameChg>
        <pc:graphicFrameChg chg="add mod">
          <ac:chgData name="Keshab Sanjel" userId="52218e3c-22bd-4213-ac9d-38dd5fd005d6" providerId="ADAL" clId="{52410A1E-204A-46AE-95C9-39B9D73A451A}" dt="2022-07-29T01:43:26.474" v="1501"/>
          <ac:graphicFrameMkLst>
            <pc:docMk/>
            <pc:sldMk cId="3891062856" sldId="521"/>
            <ac:graphicFrameMk id="6" creationId="{F89E7FFC-4F4B-5089-0330-3939582C2B85}"/>
          </ac:graphicFrameMkLst>
        </pc:graphicFrameChg>
      </pc:sldChg>
      <pc:sldChg chg="addSp delSp modSp add mod modNotesTx">
        <pc:chgData name="Keshab Sanjel" userId="52218e3c-22bd-4213-ac9d-38dd5fd005d6" providerId="ADAL" clId="{52410A1E-204A-46AE-95C9-39B9D73A451A}" dt="2022-08-02T03:38:39.084" v="3241" actId="20577"/>
        <pc:sldMkLst>
          <pc:docMk/>
          <pc:sldMk cId="3840992614" sldId="522"/>
        </pc:sldMkLst>
        <pc:spChg chg="add del mod">
          <ac:chgData name="Keshab Sanjel" userId="52218e3c-22bd-4213-ac9d-38dd5fd005d6" providerId="ADAL" clId="{52410A1E-204A-46AE-95C9-39B9D73A451A}" dt="2022-07-29T01:47:06.038" v="1579" actId="478"/>
          <ac:spMkLst>
            <pc:docMk/>
            <pc:sldMk cId="3840992614" sldId="522"/>
            <ac:spMk id="3" creationId="{D75EFA85-8E4E-E418-C07C-413FEB0A61F2}"/>
          </ac:spMkLst>
        </pc:spChg>
        <pc:spChg chg="mod">
          <ac:chgData name="Keshab Sanjel" userId="52218e3c-22bd-4213-ac9d-38dd5fd005d6" providerId="ADAL" clId="{52410A1E-204A-46AE-95C9-39B9D73A451A}" dt="2022-07-29T16:28:18.657" v="2878" actId="404"/>
          <ac:spMkLst>
            <pc:docMk/>
            <pc:sldMk cId="3840992614" sldId="522"/>
            <ac:spMk id="5" creationId="{00000000-0000-0000-0000-000000000000}"/>
          </ac:spMkLst>
        </pc:spChg>
        <pc:graphicFrameChg chg="del">
          <ac:chgData name="Keshab Sanjel" userId="52218e3c-22bd-4213-ac9d-38dd5fd005d6" providerId="ADAL" clId="{52410A1E-204A-46AE-95C9-39B9D73A451A}" dt="2022-07-29T01:46:50.936" v="1576" actId="478"/>
          <ac:graphicFrameMkLst>
            <pc:docMk/>
            <pc:sldMk cId="3840992614" sldId="522"/>
            <ac:graphicFrameMk id="4" creationId="{00000000-0000-0000-0000-000000000000}"/>
          </ac:graphicFrameMkLst>
        </pc:graphicFrameChg>
        <pc:graphicFrameChg chg="add mod">
          <ac:chgData name="Keshab Sanjel" userId="52218e3c-22bd-4213-ac9d-38dd5fd005d6" providerId="ADAL" clId="{52410A1E-204A-46AE-95C9-39B9D73A451A}" dt="2022-07-29T01:47:12.273" v="1580"/>
          <ac:graphicFrameMkLst>
            <pc:docMk/>
            <pc:sldMk cId="3840992614" sldId="522"/>
            <ac:graphicFrameMk id="6" creationId="{495A58B3-BF72-3EEB-535F-BAF92988EBE3}"/>
          </ac:graphicFrameMkLst>
        </pc:graphicFrameChg>
      </pc:sldChg>
      <pc:sldChg chg="addSp delSp modSp add del mod">
        <pc:chgData name="Keshab Sanjel" userId="52218e3c-22bd-4213-ac9d-38dd5fd005d6" providerId="ADAL" clId="{52410A1E-204A-46AE-95C9-39B9D73A451A}" dt="2022-07-29T01:51:50.757" v="2054" actId="2696"/>
        <pc:sldMkLst>
          <pc:docMk/>
          <pc:sldMk cId="1773902279" sldId="523"/>
        </pc:sldMkLst>
        <pc:spChg chg="add del mod">
          <ac:chgData name="Keshab Sanjel" userId="52218e3c-22bd-4213-ac9d-38dd5fd005d6" providerId="ADAL" clId="{52410A1E-204A-46AE-95C9-39B9D73A451A}" dt="2022-07-29T01:49:54.026" v="1932" actId="3680"/>
          <ac:spMkLst>
            <pc:docMk/>
            <pc:sldMk cId="1773902279" sldId="523"/>
            <ac:spMk id="3" creationId="{8A4EF202-E190-FC16-C528-6E9D143C3331}"/>
          </ac:spMkLst>
        </pc:spChg>
        <pc:spChg chg="mod">
          <ac:chgData name="Keshab Sanjel" userId="52218e3c-22bd-4213-ac9d-38dd5fd005d6" providerId="ADAL" clId="{52410A1E-204A-46AE-95C9-39B9D73A451A}" dt="2022-07-29T01:49:37.876" v="1931" actId="6549"/>
          <ac:spMkLst>
            <pc:docMk/>
            <pc:sldMk cId="1773902279" sldId="523"/>
            <ac:spMk id="5" creationId="{00000000-0000-0000-0000-000000000000}"/>
          </ac:spMkLst>
        </pc:spChg>
        <pc:graphicFrameChg chg="add mod ord modGraphic">
          <ac:chgData name="Keshab Sanjel" userId="52218e3c-22bd-4213-ac9d-38dd5fd005d6" providerId="ADAL" clId="{52410A1E-204A-46AE-95C9-39B9D73A451A}" dt="2022-07-29T01:51:40.719" v="2053" actId="2165"/>
          <ac:graphicFrameMkLst>
            <pc:docMk/>
            <pc:sldMk cId="1773902279" sldId="523"/>
            <ac:graphicFrameMk id="4" creationId="{E76CAF52-A867-D19C-2597-36EBEDD6585E}"/>
          </ac:graphicFrameMkLst>
        </pc:graphicFrameChg>
        <pc:graphicFrameChg chg="del">
          <ac:chgData name="Keshab Sanjel" userId="52218e3c-22bd-4213-ac9d-38dd5fd005d6" providerId="ADAL" clId="{52410A1E-204A-46AE-95C9-39B9D73A451A}" dt="2022-07-29T01:47:28.271" v="1583" actId="478"/>
          <ac:graphicFrameMkLst>
            <pc:docMk/>
            <pc:sldMk cId="1773902279" sldId="523"/>
            <ac:graphicFrameMk id="6" creationId="{495A58B3-BF72-3EEB-535F-BAF92988EBE3}"/>
          </ac:graphicFrameMkLst>
        </pc:graphicFrameChg>
      </pc:sldChg>
      <pc:sldChg chg="add modNotesTx">
        <pc:chgData name="Keshab Sanjel" userId="52218e3c-22bd-4213-ac9d-38dd5fd005d6" providerId="ADAL" clId="{52410A1E-204A-46AE-95C9-39B9D73A451A}" dt="2022-08-02T03:39:19.962" v="3247" actId="20577"/>
        <pc:sldMkLst>
          <pc:docMk/>
          <pc:sldMk cId="2320153859" sldId="523"/>
        </pc:sldMkLst>
      </pc:sldChg>
      <pc:sldChg chg="addSp delSp modSp add mod modNotesTx">
        <pc:chgData name="Keshab Sanjel" userId="52218e3c-22bd-4213-ac9d-38dd5fd005d6" providerId="ADAL" clId="{52410A1E-204A-46AE-95C9-39B9D73A451A}" dt="2022-07-29T16:23:29.950" v="2830" actId="1035"/>
        <pc:sldMkLst>
          <pc:docMk/>
          <pc:sldMk cId="2098380827" sldId="524"/>
        </pc:sldMkLst>
        <pc:spChg chg="add mod">
          <ac:chgData name="Keshab Sanjel" userId="52218e3c-22bd-4213-ac9d-38dd5fd005d6" providerId="ADAL" clId="{52410A1E-204A-46AE-95C9-39B9D73A451A}" dt="2022-07-29T16:19:46.786" v="2467" actId="1076"/>
          <ac:spMkLst>
            <pc:docMk/>
            <pc:sldMk cId="2098380827" sldId="524"/>
            <ac:spMk id="6" creationId="{321FFEFA-4D47-886E-37DC-914C859AD9F1}"/>
          </ac:spMkLst>
        </pc:spChg>
        <pc:spChg chg="mod">
          <ac:chgData name="Keshab Sanjel" userId="52218e3c-22bd-4213-ac9d-38dd5fd005d6" providerId="ADAL" clId="{52410A1E-204A-46AE-95C9-39B9D73A451A}" dt="2022-07-29T16:21:04.466" v="2727" actId="1035"/>
          <ac:spMkLst>
            <pc:docMk/>
            <pc:sldMk cId="2098380827" sldId="524"/>
            <ac:spMk id="7" creationId="{00000000-0000-0000-0000-000000000000}"/>
          </ac:spMkLst>
        </pc:spChg>
        <pc:spChg chg="add mod">
          <ac:chgData name="Keshab Sanjel" userId="52218e3c-22bd-4213-ac9d-38dd5fd005d6" providerId="ADAL" clId="{52410A1E-204A-46AE-95C9-39B9D73A451A}" dt="2022-07-29T16:23:29.950" v="2830" actId="1035"/>
          <ac:spMkLst>
            <pc:docMk/>
            <pc:sldMk cId="2098380827" sldId="524"/>
            <ac:spMk id="8" creationId="{14386660-88B2-D17A-1001-D987773DA2A7}"/>
          </ac:spMkLst>
        </pc:spChg>
        <pc:graphicFrameChg chg="del">
          <ac:chgData name="Keshab Sanjel" userId="52218e3c-22bd-4213-ac9d-38dd5fd005d6" providerId="ADAL" clId="{52410A1E-204A-46AE-95C9-39B9D73A451A}" dt="2022-07-29T15:55:05.881" v="2367" actId="478"/>
          <ac:graphicFrameMkLst>
            <pc:docMk/>
            <pc:sldMk cId="2098380827" sldId="524"/>
            <ac:graphicFrameMk id="4" creationId="{F1892DBF-FC3E-03A3-9FCF-1DCF379AF4EA}"/>
          </ac:graphicFrameMkLst>
        </pc:graphicFrameChg>
        <pc:graphicFrameChg chg="add mod">
          <ac:chgData name="Keshab Sanjel" userId="52218e3c-22bd-4213-ac9d-38dd5fd005d6" providerId="ADAL" clId="{52410A1E-204A-46AE-95C9-39B9D73A451A}" dt="2022-07-29T16:21:11.010" v="2731" actId="14100"/>
          <ac:graphicFrameMkLst>
            <pc:docMk/>
            <pc:sldMk cId="2098380827" sldId="524"/>
            <ac:graphicFrameMk id="5" creationId="{0875DE2B-D213-273F-9480-C0697E8EDFA1}"/>
          </ac:graphicFrameMkLst>
        </pc:graphicFrameChg>
      </pc:sldChg>
      <pc:sldChg chg="modSp add del mod">
        <pc:chgData name="Keshab Sanjel" userId="52218e3c-22bd-4213-ac9d-38dd5fd005d6" providerId="ADAL" clId="{52410A1E-204A-46AE-95C9-39B9D73A451A}" dt="2022-07-29T16:30:56.290" v="3023" actId="47"/>
        <pc:sldMkLst>
          <pc:docMk/>
          <pc:sldMk cId="1632975104" sldId="525"/>
        </pc:sldMkLst>
        <pc:spChg chg="mod">
          <ac:chgData name="Keshab Sanjel" userId="52218e3c-22bd-4213-ac9d-38dd5fd005d6" providerId="ADAL" clId="{52410A1E-204A-46AE-95C9-39B9D73A451A}" dt="2022-07-29T16:30:14.808" v="3017" actId="20577"/>
          <ac:spMkLst>
            <pc:docMk/>
            <pc:sldMk cId="1632975104" sldId="525"/>
            <ac:spMk id="19458" creationId="{00000000-0000-0000-0000-000000000000}"/>
          </ac:spMkLst>
        </pc:spChg>
        <pc:graphicFrameChg chg="mod modGraphic">
          <ac:chgData name="Keshab Sanjel" userId="52218e3c-22bd-4213-ac9d-38dd5fd005d6" providerId="ADAL" clId="{52410A1E-204A-46AE-95C9-39B9D73A451A}" dt="2022-07-29T16:30:34.845" v="3022" actId="1076"/>
          <ac:graphicFrameMkLst>
            <pc:docMk/>
            <pc:sldMk cId="1632975104" sldId="525"/>
            <ac:graphicFrameMk id="4" creationId="{00000000-0000-0000-0000-000000000000}"/>
          </ac:graphicFrameMkLst>
        </pc:graphicFrameChg>
      </pc:sldChg>
      <pc:sldChg chg="modSp add mod">
        <pc:chgData name="Keshab Sanjel" userId="52218e3c-22bd-4213-ac9d-38dd5fd005d6" providerId="ADAL" clId="{52410A1E-204A-46AE-95C9-39B9D73A451A}" dt="2022-07-29T17:04:34.929" v="3060" actId="313"/>
        <pc:sldMkLst>
          <pc:docMk/>
          <pc:sldMk cId="2434889668" sldId="525"/>
        </pc:sldMkLst>
        <pc:spChg chg="mod">
          <ac:chgData name="Keshab Sanjel" userId="52218e3c-22bd-4213-ac9d-38dd5fd005d6" providerId="ADAL" clId="{52410A1E-204A-46AE-95C9-39B9D73A451A}" dt="2022-07-29T17:03:50.808" v="3056" actId="1036"/>
          <ac:spMkLst>
            <pc:docMk/>
            <pc:sldMk cId="2434889668" sldId="525"/>
            <ac:spMk id="19458" creationId="{00000000-0000-0000-0000-000000000000}"/>
          </ac:spMkLst>
        </pc:spChg>
        <pc:graphicFrameChg chg="modGraphic">
          <ac:chgData name="Keshab Sanjel" userId="52218e3c-22bd-4213-ac9d-38dd5fd005d6" providerId="ADAL" clId="{52410A1E-204A-46AE-95C9-39B9D73A451A}" dt="2022-07-29T17:04:34.929" v="3060" actId="313"/>
          <ac:graphicFrameMkLst>
            <pc:docMk/>
            <pc:sldMk cId="2434889668" sldId="525"/>
            <ac:graphicFrameMk id="6" creationId="{16DCE6E6-A692-3862-8E5F-5620CB80A19D}"/>
          </ac:graphicFrameMkLst>
        </pc:graphicFrameChg>
      </pc:sldChg>
      <pc:sldChg chg="modSp add mod">
        <pc:chgData name="Keshab Sanjel" userId="52218e3c-22bd-4213-ac9d-38dd5fd005d6" providerId="ADAL" clId="{52410A1E-204A-46AE-95C9-39B9D73A451A}" dt="2022-08-02T03:33:20.611" v="3227" actId="207"/>
        <pc:sldMkLst>
          <pc:docMk/>
          <pc:sldMk cId="4061026541" sldId="526"/>
        </pc:sldMkLst>
        <pc:spChg chg="mod">
          <ac:chgData name="Keshab Sanjel" userId="52218e3c-22bd-4213-ac9d-38dd5fd005d6" providerId="ADAL" clId="{52410A1E-204A-46AE-95C9-39B9D73A451A}" dt="2022-08-02T03:33:20.611" v="3227" actId="207"/>
          <ac:spMkLst>
            <pc:docMk/>
            <pc:sldMk cId="4061026541" sldId="526"/>
            <ac:spMk id="19458" creationId="{00000000-0000-0000-0000-000000000000}"/>
          </ac:spMkLst>
        </pc:spChg>
        <pc:graphicFrameChg chg="modGraphic">
          <ac:chgData name="Keshab Sanjel" userId="52218e3c-22bd-4213-ac9d-38dd5fd005d6" providerId="ADAL" clId="{52410A1E-204A-46AE-95C9-39B9D73A451A}" dt="2022-08-02T03:33:16.895" v="3226" actId="14734"/>
          <ac:graphicFrameMkLst>
            <pc:docMk/>
            <pc:sldMk cId="4061026541" sldId="526"/>
            <ac:graphicFrameMk id="4" creationId="{7342D670-A8DB-BA48-5D4F-6D8527B2EB57}"/>
          </ac:graphicFrameMkLst>
        </pc:graphicFrameChg>
      </pc:sldChg>
      <pc:sldMasterChg chg="addSp modSp modSldLayout">
        <pc:chgData name="Keshab Sanjel" userId="52218e3c-22bd-4213-ac9d-38dd5fd005d6" providerId="ADAL" clId="{52410A1E-204A-46AE-95C9-39B9D73A451A}" dt="2022-07-28T16:09:28.111" v="1067" actId="1076"/>
        <pc:sldMasterMkLst>
          <pc:docMk/>
          <pc:sldMasterMk cId="139108827" sldId="2147484234"/>
        </pc:sldMasterMkLst>
        <pc:picChg chg="add mod">
          <ac:chgData name="Keshab Sanjel" userId="52218e3c-22bd-4213-ac9d-38dd5fd005d6" providerId="ADAL" clId="{52410A1E-204A-46AE-95C9-39B9D73A451A}" dt="2022-07-28T16:09:12.005" v="1065" actId="1076"/>
          <ac:picMkLst>
            <pc:docMk/>
            <pc:sldMasterMk cId="139108827" sldId="2147484234"/>
            <ac:picMk id="7" creationId="{A86B7BC8-EEC4-7ED9-D8D7-27E554482BD8}"/>
          </ac:picMkLst>
        </pc:picChg>
        <pc:picChg chg="add mod">
          <ac:chgData name="Keshab Sanjel" userId="52218e3c-22bd-4213-ac9d-38dd5fd005d6" providerId="ADAL" clId="{52410A1E-204A-46AE-95C9-39B9D73A451A}" dt="2022-07-28T16:09:28.111" v="1067" actId="1076"/>
          <ac:picMkLst>
            <pc:docMk/>
            <pc:sldMasterMk cId="139108827" sldId="2147484234"/>
            <ac:picMk id="8" creationId="{5121C298-812F-A072-7BAC-4A3D85BC57EE}"/>
          </ac:picMkLst>
        </pc:picChg>
        <pc:sldLayoutChg chg="addSp modSp">
          <pc:chgData name="Keshab Sanjel" userId="52218e3c-22bd-4213-ac9d-38dd5fd005d6" providerId="ADAL" clId="{52410A1E-204A-46AE-95C9-39B9D73A451A}" dt="2022-07-28T15:22:35.514" v="924" actId="1076"/>
          <pc:sldLayoutMkLst>
            <pc:docMk/>
            <pc:sldMasterMk cId="139108827" sldId="2147484234"/>
            <pc:sldLayoutMk cId="3478080074" sldId="2147484236"/>
          </pc:sldLayoutMkLst>
          <pc:picChg chg="add mod">
            <ac:chgData name="Keshab Sanjel" userId="52218e3c-22bd-4213-ac9d-38dd5fd005d6" providerId="ADAL" clId="{52410A1E-204A-46AE-95C9-39B9D73A451A}" dt="2022-07-28T15:22:29.700" v="922" actId="1076"/>
            <ac:picMkLst>
              <pc:docMk/>
              <pc:sldMasterMk cId="139108827" sldId="2147484234"/>
              <pc:sldLayoutMk cId="3478080074" sldId="2147484236"/>
              <ac:picMk id="7" creationId="{FB9AC9F5-360F-01EC-E0F5-8B748E6BF558}"/>
            </ac:picMkLst>
          </pc:picChg>
          <pc:picChg chg="add mod">
            <ac:chgData name="Keshab Sanjel" userId="52218e3c-22bd-4213-ac9d-38dd5fd005d6" providerId="ADAL" clId="{52410A1E-204A-46AE-95C9-39B9D73A451A}" dt="2022-07-28T15:22:35.514" v="924" actId="1076"/>
            <ac:picMkLst>
              <pc:docMk/>
              <pc:sldMasterMk cId="139108827" sldId="2147484234"/>
              <pc:sldLayoutMk cId="3478080074" sldId="2147484236"/>
              <ac:picMk id="8" creationId="{E2FB4B45-CF27-6697-F290-BE7ACE68B5A0}"/>
            </ac:picMkLst>
          </pc:picChg>
        </pc:sldLayoutChg>
      </pc:sldMasterChg>
      <pc:sldMasterChg chg="addSp modSldLayout">
        <pc:chgData name="Keshab Sanjel" userId="52218e3c-22bd-4213-ac9d-38dd5fd005d6" providerId="ADAL" clId="{52410A1E-204A-46AE-95C9-39B9D73A451A}" dt="2022-07-29T01:40:27.169" v="1455"/>
        <pc:sldMasterMkLst>
          <pc:docMk/>
          <pc:sldMasterMk cId="420555944" sldId="2147484246"/>
        </pc:sldMasterMkLst>
        <pc:picChg chg="add">
          <ac:chgData name="Keshab Sanjel" userId="52218e3c-22bd-4213-ac9d-38dd5fd005d6" providerId="ADAL" clId="{52410A1E-204A-46AE-95C9-39B9D73A451A}" dt="2022-07-29T01:40:27.169" v="1455"/>
          <ac:picMkLst>
            <pc:docMk/>
            <pc:sldMasterMk cId="420555944" sldId="2147484246"/>
            <ac:picMk id="7" creationId="{742D8587-84E0-4228-2045-9EFE26214686}"/>
          </ac:picMkLst>
        </pc:picChg>
        <pc:picChg chg="add">
          <ac:chgData name="Keshab Sanjel" userId="52218e3c-22bd-4213-ac9d-38dd5fd005d6" providerId="ADAL" clId="{52410A1E-204A-46AE-95C9-39B9D73A451A}" dt="2022-07-29T01:40:27.169" v="1455"/>
          <ac:picMkLst>
            <pc:docMk/>
            <pc:sldMasterMk cId="420555944" sldId="2147484246"/>
            <ac:picMk id="8" creationId="{7EA27C09-E8D3-D123-0E14-62839940BD67}"/>
          </ac:picMkLst>
        </pc:picChg>
        <pc:sldLayoutChg chg="addSp">
          <pc:chgData name="Keshab Sanjel" userId="52218e3c-22bd-4213-ac9d-38dd5fd005d6" providerId="ADAL" clId="{52410A1E-204A-46AE-95C9-39B9D73A451A}" dt="2022-07-29T01:40:27.169" v="1455"/>
          <pc:sldLayoutMkLst>
            <pc:docMk/>
            <pc:sldMasterMk cId="420555944" sldId="2147484246"/>
            <pc:sldLayoutMk cId="2875849225" sldId="2147484248"/>
          </pc:sldLayoutMkLst>
          <pc:picChg chg="add">
            <ac:chgData name="Keshab Sanjel" userId="52218e3c-22bd-4213-ac9d-38dd5fd005d6" providerId="ADAL" clId="{52410A1E-204A-46AE-95C9-39B9D73A451A}" dt="2022-07-29T01:40:27.169" v="1455"/>
            <ac:picMkLst>
              <pc:docMk/>
              <pc:sldMasterMk cId="420555944" sldId="2147484246"/>
              <pc:sldLayoutMk cId="2875849225" sldId="2147484248"/>
              <ac:picMk id="7" creationId="{FAA82A51-0ADC-7D89-E661-EF23D8AA8A94}"/>
            </ac:picMkLst>
          </pc:picChg>
          <pc:picChg chg="add">
            <ac:chgData name="Keshab Sanjel" userId="52218e3c-22bd-4213-ac9d-38dd5fd005d6" providerId="ADAL" clId="{52410A1E-204A-46AE-95C9-39B9D73A451A}" dt="2022-07-29T01:40:27.169" v="1455"/>
            <ac:picMkLst>
              <pc:docMk/>
              <pc:sldMasterMk cId="420555944" sldId="2147484246"/>
              <pc:sldLayoutMk cId="2875849225" sldId="2147484248"/>
              <ac:picMk id="8" creationId="{137F429C-EA29-9F41-4ECD-786F846CBC61}"/>
            </ac:picMkLst>
          </pc:picChg>
        </pc:sldLayoutChg>
      </pc:sldMasterChg>
      <pc:sldMasterChg chg="addSp modSldLayout">
        <pc:chgData name="Keshab Sanjel" userId="52218e3c-22bd-4213-ac9d-38dd5fd005d6" providerId="ADAL" clId="{52410A1E-204A-46AE-95C9-39B9D73A451A}" dt="2022-07-19T14:24:39.428" v="0"/>
        <pc:sldMasterMkLst>
          <pc:docMk/>
          <pc:sldMasterMk cId="1025273869" sldId="2147484246"/>
        </pc:sldMasterMkLst>
        <pc:picChg chg="add">
          <ac:chgData name="Keshab Sanjel" userId="52218e3c-22bd-4213-ac9d-38dd5fd005d6" providerId="ADAL" clId="{52410A1E-204A-46AE-95C9-39B9D73A451A}" dt="2022-07-19T14:24:39.428" v="0"/>
          <ac:picMkLst>
            <pc:docMk/>
            <pc:sldMasterMk cId="1025273869" sldId="2147484246"/>
            <ac:picMk id="7" creationId="{821CB891-65D6-1500-BA18-6D89DDDBB4FC}"/>
          </ac:picMkLst>
        </pc:picChg>
        <pc:sldLayoutChg chg="addSp">
          <pc:chgData name="Keshab Sanjel" userId="52218e3c-22bd-4213-ac9d-38dd5fd005d6" providerId="ADAL" clId="{52410A1E-204A-46AE-95C9-39B9D73A451A}" dt="2022-07-19T14:24:39.428" v="0"/>
          <pc:sldLayoutMkLst>
            <pc:docMk/>
            <pc:sldMasterMk cId="1025273869" sldId="2147484246"/>
            <pc:sldLayoutMk cId="405053849" sldId="2147484247"/>
          </pc:sldLayoutMkLst>
          <pc:picChg chg="add">
            <ac:chgData name="Keshab Sanjel" userId="52218e3c-22bd-4213-ac9d-38dd5fd005d6" providerId="ADAL" clId="{52410A1E-204A-46AE-95C9-39B9D73A451A}" dt="2022-07-19T14:24:39.428" v="0"/>
            <ac:picMkLst>
              <pc:docMk/>
              <pc:sldMasterMk cId="1025273869" sldId="2147484246"/>
              <pc:sldLayoutMk cId="405053849" sldId="2147484247"/>
              <ac:picMk id="7" creationId="{C30CDABF-2008-C753-F3AE-972AE6C35731}"/>
            </ac:picMkLst>
          </pc:picChg>
        </pc:sldLayoutChg>
      </pc:sldMasterChg>
      <pc:sldMasterChg chg="addSp modSldLayout">
        <pc:chgData name="Keshab Sanjel" userId="52218e3c-22bd-4213-ac9d-38dd5fd005d6" providerId="ADAL" clId="{52410A1E-204A-46AE-95C9-39B9D73A451A}" dt="2022-07-19T14:24:45.395" v="1"/>
        <pc:sldMasterMkLst>
          <pc:docMk/>
          <pc:sldMasterMk cId="1404954326" sldId="2147484258"/>
        </pc:sldMasterMkLst>
        <pc:picChg chg="add">
          <ac:chgData name="Keshab Sanjel" userId="52218e3c-22bd-4213-ac9d-38dd5fd005d6" providerId="ADAL" clId="{52410A1E-204A-46AE-95C9-39B9D73A451A}" dt="2022-07-19T14:24:45.395" v="1"/>
          <ac:picMkLst>
            <pc:docMk/>
            <pc:sldMasterMk cId="1404954326" sldId="2147484258"/>
            <ac:picMk id="7" creationId="{B71872A1-46C3-EB0F-15A0-8E50FA0996F4}"/>
          </ac:picMkLst>
        </pc:picChg>
        <pc:sldLayoutChg chg="addSp">
          <pc:chgData name="Keshab Sanjel" userId="52218e3c-22bd-4213-ac9d-38dd5fd005d6" providerId="ADAL" clId="{52410A1E-204A-46AE-95C9-39B9D73A451A}" dt="2022-07-19T14:24:45.395" v="1"/>
          <pc:sldLayoutMkLst>
            <pc:docMk/>
            <pc:sldMasterMk cId="1404954326" sldId="2147484258"/>
            <pc:sldLayoutMk cId="1792320353" sldId="2147484259"/>
          </pc:sldLayoutMkLst>
          <pc:picChg chg="add">
            <ac:chgData name="Keshab Sanjel" userId="52218e3c-22bd-4213-ac9d-38dd5fd005d6" providerId="ADAL" clId="{52410A1E-204A-46AE-95C9-39B9D73A451A}" dt="2022-07-19T14:24:45.395" v="1"/>
            <ac:picMkLst>
              <pc:docMk/>
              <pc:sldMasterMk cId="1404954326" sldId="2147484258"/>
              <pc:sldLayoutMk cId="1792320353" sldId="2147484259"/>
              <ac:picMk id="7" creationId="{A06B2E49-88E3-5D06-E4B1-BA38BE751D98}"/>
            </ac:picMkLst>
          </pc:picChg>
        </pc:sldLayoutChg>
      </pc:sldMasterChg>
      <pc:sldMasterChg chg="addSp modSldLayout">
        <pc:chgData name="Keshab Sanjel" userId="52218e3c-22bd-4213-ac9d-38dd5fd005d6" providerId="ADAL" clId="{52410A1E-204A-46AE-95C9-39B9D73A451A}" dt="2022-07-29T01:40:28.890" v="1456"/>
        <pc:sldMasterMkLst>
          <pc:docMk/>
          <pc:sldMasterMk cId="3504780447" sldId="2147484258"/>
        </pc:sldMasterMkLst>
        <pc:picChg chg="add">
          <ac:chgData name="Keshab Sanjel" userId="52218e3c-22bd-4213-ac9d-38dd5fd005d6" providerId="ADAL" clId="{52410A1E-204A-46AE-95C9-39B9D73A451A}" dt="2022-07-29T01:40:28.890" v="1456"/>
          <ac:picMkLst>
            <pc:docMk/>
            <pc:sldMasterMk cId="3504780447" sldId="2147484258"/>
            <ac:picMk id="18" creationId="{140ADF6B-379B-8926-A941-563FFCBCDAB6}"/>
          </ac:picMkLst>
        </pc:picChg>
        <pc:picChg chg="add">
          <ac:chgData name="Keshab Sanjel" userId="52218e3c-22bd-4213-ac9d-38dd5fd005d6" providerId="ADAL" clId="{52410A1E-204A-46AE-95C9-39B9D73A451A}" dt="2022-07-29T01:40:28.890" v="1456"/>
          <ac:picMkLst>
            <pc:docMk/>
            <pc:sldMasterMk cId="3504780447" sldId="2147484258"/>
            <ac:picMk id="19" creationId="{AE265CDB-C743-76C8-2997-78E848DEAA06}"/>
          </ac:picMkLst>
        </pc:picChg>
        <pc:sldLayoutChg chg="addSp">
          <pc:chgData name="Keshab Sanjel" userId="52218e3c-22bd-4213-ac9d-38dd5fd005d6" providerId="ADAL" clId="{52410A1E-204A-46AE-95C9-39B9D73A451A}" dt="2022-07-29T01:40:28.890" v="1456"/>
          <pc:sldLayoutMkLst>
            <pc:docMk/>
            <pc:sldMasterMk cId="3504780447" sldId="2147484258"/>
            <pc:sldLayoutMk cId="2846570785" sldId="2147484260"/>
          </pc:sldLayoutMkLst>
          <pc:picChg chg="add">
            <ac:chgData name="Keshab Sanjel" userId="52218e3c-22bd-4213-ac9d-38dd5fd005d6" providerId="ADAL" clId="{52410A1E-204A-46AE-95C9-39B9D73A451A}" dt="2022-07-29T01:40:28.890" v="1456"/>
            <ac:picMkLst>
              <pc:docMk/>
              <pc:sldMasterMk cId="3504780447" sldId="2147484258"/>
              <pc:sldLayoutMk cId="2846570785" sldId="2147484260"/>
              <ac:picMk id="7" creationId="{B093079F-68A8-A52D-DEE5-B73CF08F2635}"/>
            </ac:picMkLst>
          </pc:picChg>
          <pc:picChg chg="add">
            <ac:chgData name="Keshab Sanjel" userId="52218e3c-22bd-4213-ac9d-38dd5fd005d6" providerId="ADAL" clId="{52410A1E-204A-46AE-95C9-39B9D73A451A}" dt="2022-07-29T01:40:28.890" v="1456"/>
            <ac:picMkLst>
              <pc:docMk/>
              <pc:sldMasterMk cId="3504780447" sldId="2147484258"/>
              <pc:sldLayoutMk cId="2846570785" sldId="2147484260"/>
              <ac:picMk id="8" creationId="{DEE768A6-DFE5-329E-EAA3-D243D61FFF2B}"/>
            </ac:picMkLst>
          </pc:picChg>
        </pc:sldLayoutChg>
      </pc:sldMasterChg>
      <pc:sldMasterChg chg="addSp modSldLayout">
        <pc:chgData name="Keshab Sanjel" userId="52218e3c-22bd-4213-ac9d-38dd5fd005d6" providerId="ADAL" clId="{52410A1E-204A-46AE-95C9-39B9D73A451A}" dt="2022-07-19T14:24:48.040" v="2"/>
        <pc:sldMasterMkLst>
          <pc:docMk/>
          <pc:sldMasterMk cId="284425161" sldId="2147484270"/>
        </pc:sldMasterMkLst>
        <pc:picChg chg="add">
          <ac:chgData name="Keshab Sanjel" userId="52218e3c-22bd-4213-ac9d-38dd5fd005d6" providerId="ADAL" clId="{52410A1E-204A-46AE-95C9-39B9D73A451A}" dt="2022-07-19T14:24:48.040" v="2"/>
          <ac:picMkLst>
            <pc:docMk/>
            <pc:sldMasterMk cId="284425161" sldId="2147484270"/>
            <ac:picMk id="7" creationId="{6D8ACD22-78DF-5DD1-EBEB-524FFB2A83CA}"/>
          </ac:picMkLst>
        </pc:picChg>
        <pc:sldLayoutChg chg="addSp">
          <pc:chgData name="Keshab Sanjel" userId="52218e3c-22bd-4213-ac9d-38dd5fd005d6" providerId="ADAL" clId="{52410A1E-204A-46AE-95C9-39B9D73A451A}" dt="2022-07-19T14:24:48.040" v="2"/>
          <pc:sldLayoutMkLst>
            <pc:docMk/>
            <pc:sldMasterMk cId="284425161" sldId="2147484270"/>
            <pc:sldLayoutMk cId="309600391" sldId="2147484271"/>
          </pc:sldLayoutMkLst>
          <pc:picChg chg="add">
            <ac:chgData name="Keshab Sanjel" userId="52218e3c-22bd-4213-ac9d-38dd5fd005d6" providerId="ADAL" clId="{52410A1E-204A-46AE-95C9-39B9D73A451A}" dt="2022-07-19T14:24:48.040" v="2"/>
            <ac:picMkLst>
              <pc:docMk/>
              <pc:sldMasterMk cId="284425161" sldId="2147484270"/>
              <pc:sldLayoutMk cId="309600391" sldId="2147484271"/>
              <ac:picMk id="7" creationId="{8F7BB8C8-C79D-D734-4BFE-38AE11CE0F6F}"/>
            </ac:picMkLst>
          </pc:picChg>
        </pc:sldLayoutChg>
      </pc:sldMasterChg>
      <pc:sldMasterChg chg="addSp modSldLayout">
        <pc:chgData name="Keshab Sanjel" userId="52218e3c-22bd-4213-ac9d-38dd5fd005d6" providerId="ADAL" clId="{52410A1E-204A-46AE-95C9-39B9D73A451A}" dt="2022-07-19T14:25:27.496" v="5"/>
        <pc:sldMasterMkLst>
          <pc:docMk/>
          <pc:sldMasterMk cId="1630908733" sldId="2147484282"/>
        </pc:sldMasterMkLst>
        <pc:picChg chg="add">
          <ac:chgData name="Keshab Sanjel" userId="52218e3c-22bd-4213-ac9d-38dd5fd005d6" providerId="ADAL" clId="{52410A1E-204A-46AE-95C9-39B9D73A451A}" dt="2022-07-19T14:25:27.496" v="5"/>
          <ac:picMkLst>
            <pc:docMk/>
            <pc:sldMasterMk cId="1630908733" sldId="2147484282"/>
            <ac:picMk id="10" creationId="{1072DA9F-8537-A0A3-85DB-A77530250737}"/>
          </ac:picMkLst>
        </pc:picChg>
        <pc:sldLayoutChg chg="addSp">
          <pc:chgData name="Keshab Sanjel" userId="52218e3c-22bd-4213-ac9d-38dd5fd005d6" providerId="ADAL" clId="{52410A1E-204A-46AE-95C9-39B9D73A451A}" dt="2022-07-19T14:25:27.496" v="5"/>
          <pc:sldLayoutMkLst>
            <pc:docMk/>
            <pc:sldMasterMk cId="1630908733" sldId="2147484282"/>
            <pc:sldLayoutMk cId="2499799655" sldId="2147484283"/>
          </pc:sldLayoutMkLst>
          <pc:picChg chg="add">
            <ac:chgData name="Keshab Sanjel" userId="52218e3c-22bd-4213-ac9d-38dd5fd005d6" providerId="ADAL" clId="{52410A1E-204A-46AE-95C9-39B9D73A451A}" dt="2022-07-19T14:25:27.496" v="5"/>
            <ac:picMkLst>
              <pc:docMk/>
              <pc:sldMasterMk cId="1630908733" sldId="2147484282"/>
              <pc:sldLayoutMk cId="2499799655" sldId="2147484283"/>
              <ac:picMk id="13" creationId="{D8FF08E0-ED99-1B6E-1539-B6AC4BE8EA95}"/>
            </ac:picMkLst>
          </pc:picChg>
        </pc:sldLayoutChg>
      </pc:sldMasterChg>
      <pc:sldMasterChg chg="addSp modSldLayout">
        <pc:chgData name="Keshab Sanjel" userId="52218e3c-22bd-4213-ac9d-38dd5fd005d6" providerId="ADAL" clId="{52410A1E-204A-46AE-95C9-39B9D73A451A}" dt="2022-07-28T16:07:53.142" v="1058" actId="1076"/>
        <pc:sldMasterMkLst>
          <pc:docMk/>
          <pc:sldMasterMk cId="2549247168" sldId="2147484282"/>
        </pc:sldMasterMkLst>
        <pc:picChg chg="add">
          <ac:chgData name="Keshab Sanjel" userId="52218e3c-22bd-4213-ac9d-38dd5fd005d6" providerId="ADAL" clId="{52410A1E-204A-46AE-95C9-39B9D73A451A}" dt="2022-07-19T14:25:33.282" v="7"/>
          <ac:picMkLst>
            <pc:docMk/>
            <pc:sldMasterMk cId="2549247168" sldId="2147484282"/>
            <ac:picMk id="7" creationId="{BBF7368D-4B33-0275-BE61-8FF4F7CA1D63}"/>
          </ac:picMkLst>
        </pc:picChg>
        <pc:sldLayoutChg chg="addSp">
          <pc:chgData name="Keshab Sanjel" userId="52218e3c-22bd-4213-ac9d-38dd5fd005d6" providerId="ADAL" clId="{52410A1E-204A-46AE-95C9-39B9D73A451A}" dt="2022-07-19T14:25:33.282" v="7"/>
          <pc:sldLayoutMkLst>
            <pc:docMk/>
            <pc:sldMasterMk cId="2549247168" sldId="2147484282"/>
            <pc:sldLayoutMk cId="2265051054" sldId="2147484283"/>
          </pc:sldLayoutMkLst>
          <pc:picChg chg="add">
            <ac:chgData name="Keshab Sanjel" userId="52218e3c-22bd-4213-ac9d-38dd5fd005d6" providerId="ADAL" clId="{52410A1E-204A-46AE-95C9-39B9D73A451A}" dt="2022-07-19T14:25:33.282" v="7"/>
            <ac:picMkLst>
              <pc:docMk/>
              <pc:sldMasterMk cId="2549247168" sldId="2147484282"/>
              <pc:sldLayoutMk cId="2265051054" sldId="2147484283"/>
              <ac:picMk id="7" creationId="{AF3926C9-E4D0-2702-0231-9C3F9E47D235}"/>
            </ac:picMkLst>
          </pc:picChg>
        </pc:sldLayoutChg>
        <pc:sldLayoutChg chg="addSp modSp">
          <pc:chgData name="Keshab Sanjel" userId="52218e3c-22bd-4213-ac9d-38dd5fd005d6" providerId="ADAL" clId="{52410A1E-204A-46AE-95C9-39B9D73A451A}" dt="2022-07-28T16:07:53.142" v="1058" actId="1076"/>
          <pc:sldLayoutMkLst>
            <pc:docMk/>
            <pc:sldMasterMk cId="2549247168" sldId="2147484282"/>
            <pc:sldLayoutMk cId="98630916" sldId="2147484284"/>
          </pc:sldLayoutMkLst>
          <pc:picChg chg="add mod">
            <ac:chgData name="Keshab Sanjel" userId="52218e3c-22bd-4213-ac9d-38dd5fd005d6" providerId="ADAL" clId="{52410A1E-204A-46AE-95C9-39B9D73A451A}" dt="2022-07-28T16:07:34.798" v="1055" actId="1076"/>
            <ac:picMkLst>
              <pc:docMk/>
              <pc:sldMasterMk cId="2549247168" sldId="2147484282"/>
              <pc:sldLayoutMk cId="98630916" sldId="2147484284"/>
              <ac:picMk id="7" creationId="{7A876A5B-EF74-87AE-E075-054C5E3D2761}"/>
            </ac:picMkLst>
          </pc:picChg>
          <pc:picChg chg="add mod">
            <ac:chgData name="Keshab Sanjel" userId="52218e3c-22bd-4213-ac9d-38dd5fd005d6" providerId="ADAL" clId="{52410A1E-204A-46AE-95C9-39B9D73A451A}" dt="2022-07-28T16:07:53.142" v="1058" actId="1076"/>
            <ac:picMkLst>
              <pc:docMk/>
              <pc:sldMasterMk cId="2549247168" sldId="2147484282"/>
              <pc:sldLayoutMk cId="98630916" sldId="2147484284"/>
              <ac:picMk id="8" creationId="{DC0B16E0-BCB0-A8F9-8BCD-E3F5D80B10D1}"/>
            </ac:picMkLst>
          </pc:picChg>
        </pc:sldLayoutChg>
      </pc:sldMasterChg>
      <pc:sldMasterChg chg="addSp modSldLayout">
        <pc:chgData name="Keshab Sanjel" userId="52218e3c-22bd-4213-ac9d-38dd5fd005d6" providerId="ADAL" clId="{52410A1E-204A-46AE-95C9-39B9D73A451A}" dt="2022-07-19T14:27:30.364" v="42"/>
        <pc:sldMasterMkLst>
          <pc:docMk/>
          <pc:sldMasterMk cId="3860755477" sldId="2147484294"/>
        </pc:sldMasterMkLst>
        <pc:picChg chg="add">
          <ac:chgData name="Keshab Sanjel" userId="52218e3c-22bd-4213-ac9d-38dd5fd005d6" providerId="ADAL" clId="{52410A1E-204A-46AE-95C9-39B9D73A451A}" dt="2022-07-19T14:27:30.364" v="42"/>
          <ac:picMkLst>
            <pc:docMk/>
            <pc:sldMasterMk cId="3860755477" sldId="2147484294"/>
            <ac:picMk id="11" creationId="{3C1518EE-7C84-A3EC-859E-C7EB73CC5D0A}"/>
          </ac:picMkLst>
        </pc:picChg>
        <pc:sldLayoutChg chg="addSp">
          <pc:chgData name="Keshab Sanjel" userId="52218e3c-22bd-4213-ac9d-38dd5fd005d6" providerId="ADAL" clId="{52410A1E-204A-46AE-95C9-39B9D73A451A}" dt="2022-07-19T14:27:30.364" v="42"/>
          <pc:sldLayoutMkLst>
            <pc:docMk/>
            <pc:sldMasterMk cId="3860755477" sldId="2147484294"/>
            <pc:sldLayoutMk cId="469756252" sldId="2147484295"/>
          </pc:sldLayoutMkLst>
          <pc:picChg chg="add">
            <ac:chgData name="Keshab Sanjel" userId="52218e3c-22bd-4213-ac9d-38dd5fd005d6" providerId="ADAL" clId="{52410A1E-204A-46AE-95C9-39B9D73A451A}" dt="2022-07-19T14:27:30.364" v="42"/>
            <ac:picMkLst>
              <pc:docMk/>
              <pc:sldMasterMk cId="3860755477" sldId="2147484294"/>
              <pc:sldLayoutMk cId="469756252" sldId="2147484295"/>
              <ac:picMk id="8" creationId="{1D76B409-B5B7-A389-C59D-657E5D4EE3CA}"/>
            </ac:picMkLst>
          </pc:picChg>
        </pc:sldLayoutChg>
      </pc:sldMasterChg>
      <pc:sldMasterChg chg="modSldLayout">
        <pc:chgData name="Keshab Sanjel" userId="52218e3c-22bd-4213-ac9d-38dd5fd005d6" providerId="ADAL" clId="{52410A1E-204A-46AE-95C9-39B9D73A451A}" dt="2022-07-29T01:26:50.331" v="1333" actId="14100"/>
        <pc:sldMasterMkLst>
          <pc:docMk/>
          <pc:sldMasterMk cId="4201841587" sldId="2147484294"/>
        </pc:sldMasterMkLst>
        <pc:sldLayoutChg chg="addSp modSp">
          <pc:chgData name="Keshab Sanjel" userId="52218e3c-22bd-4213-ac9d-38dd5fd005d6" providerId="ADAL" clId="{52410A1E-204A-46AE-95C9-39B9D73A451A}" dt="2022-07-29T01:26:50.331" v="1333" actId="14100"/>
          <pc:sldLayoutMkLst>
            <pc:docMk/>
            <pc:sldMasterMk cId="4201841587" sldId="2147484294"/>
            <pc:sldLayoutMk cId="272484117" sldId="2147484295"/>
          </pc:sldLayoutMkLst>
          <pc:picChg chg="add mod">
            <ac:chgData name="Keshab Sanjel" userId="52218e3c-22bd-4213-ac9d-38dd5fd005d6" providerId="ADAL" clId="{52410A1E-204A-46AE-95C9-39B9D73A451A}" dt="2022-07-29T01:26:32.536" v="1329"/>
            <ac:picMkLst>
              <pc:docMk/>
              <pc:sldMasterMk cId="4201841587" sldId="2147484294"/>
              <pc:sldLayoutMk cId="272484117" sldId="2147484295"/>
              <ac:picMk id="7" creationId="{40B64DA8-B1E3-68EF-FB46-72ECA4C8D75D}"/>
            </ac:picMkLst>
          </pc:picChg>
          <pc:picChg chg="add mod">
            <ac:chgData name="Keshab Sanjel" userId="52218e3c-22bd-4213-ac9d-38dd5fd005d6" providerId="ADAL" clId="{52410A1E-204A-46AE-95C9-39B9D73A451A}" dt="2022-07-29T01:26:50.331" v="1333" actId="14100"/>
            <ac:picMkLst>
              <pc:docMk/>
              <pc:sldMasterMk cId="4201841587" sldId="2147484294"/>
              <pc:sldLayoutMk cId="272484117" sldId="2147484295"/>
              <ac:picMk id="8" creationId="{E6D37EC8-F7DA-7D51-57F4-3C9D541BF45D}"/>
            </ac:picMkLst>
          </pc:picChg>
        </pc:sldLayoutChg>
        <pc:sldLayoutChg chg="addSp modSp">
          <pc:chgData name="Keshab Sanjel" userId="52218e3c-22bd-4213-ac9d-38dd5fd005d6" providerId="ADAL" clId="{52410A1E-204A-46AE-95C9-39B9D73A451A}" dt="2022-07-28T15:25:01.930" v="958" actId="1036"/>
          <pc:sldLayoutMkLst>
            <pc:docMk/>
            <pc:sldMasterMk cId="4201841587" sldId="2147484294"/>
            <pc:sldLayoutMk cId="3283951665" sldId="2147484296"/>
          </pc:sldLayoutMkLst>
          <pc:picChg chg="add mod">
            <ac:chgData name="Keshab Sanjel" userId="52218e3c-22bd-4213-ac9d-38dd5fd005d6" providerId="ADAL" clId="{52410A1E-204A-46AE-95C9-39B9D73A451A}" dt="2022-07-28T15:24:09.191" v="952" actId="1076"/>
            <ac:picMkLst>
              <pc:docMk/>
              <pc:sldMasterMk cId="4201841587" sldId="2147484294"/>
              <pc:sldLayoutMk cId="3283951665" sldId="2147484296"/>
              <ac:picMk id="7" creationId="{841DAFA1-137E-1CEE-72C8-DD8C46B34FC7}"/>
            </ac:picMkLst>
          </pc:picChg>
          <pc:picChg chg="add mod">
            <ac:chgData name="Keshab Sanjel" userId="52218e3c-22bd-4213-ac9d-38dd5fd005d6" providerId="ADAL" clId="{52410A1E-204A-46AE-95C9-39B9D73A451A}" dt="2022-07-28T15:25:01.930" v="958" actId="1036"/>
            <ac:picMkLst>
              <pc:docMk/>
              <pc:sldMasterMk cId="4201841587" sldId="2147484294"/>
              <pc:sldLayoutMk cId="3283951665" sldId="2147484296"/>
              <ac:picMk id="8" creationId="{432ACFAE-FCB7-F4B2-BCC9-7CA4245B296D}"/>
            </ac:picMkLst>
          </pc:picChg>
        </pc:sldLayoutChg>
      </pc:sldMasterChg>
      <pc:sldMasterChg chg="addSp modSldLayout">
        <pc:chgData name="Keshab Sanjel" userId="52218e3c-22bd-4213-ac9d-38dd5fd005d6" providerId="ADAL" clId="{52410A1E-204A-46AE-95C9-39B9D73A451A}" dt="2022-07-29T01:35:42.895" v="1407"/>
        <pc:sldMasterMkLst>
          <pc:docMk/>
          <pc:sldMasterMk cId="1271263009" sldId="2147484306"/>
        </pc:sldMasterMkLst>
        <pc:picChg chg="add">
          <ac:chgData name="Keshab Sanjel" userId="52218e3c-22bd-4213-ac9d-38dd5fd005d6" providerId="ADAL" clId="{52410A1E-204A-46AE-95C9-39B9D73A451A}" dt="2022-07-29T01:35:42.895" v="1407"/>
          <ac:picMkLst>
            <pc:docMk/>
            <pc:sldMasterMk cId="1271263009" sldId="2147484306"/>
            <ac:picMk id="7" creationId="{CAB77510-CE0B-43CC-BA9D-764CC8AAEA9B}"/>
          </ac:picMkLst>
        </pc:picChg>
        <pc:picChg chg="add">
          <ac:chgData name="Keshab Sanjel" userId="52218e3c-22bd-4213-ac9d-38dd5fd005d6" providerId="ADAL" clId="{52410A1E-204A-46AE-95C9-39B9D73A451A}" dt="2022-07-29T01:35:42.895" v="1407"/>
          <ac:picMkLst>
            <pc:docMk/>
            <pc:sldMasterMk cId="1271263009" sldId="2147484306"/>
            <ac:picMk id="8" creationId="{C07BB529-0543-8C2B-CA6A-F87A08A96E94}"/>
          </ac:picMkLst>
        </pc:picChg>
        <pc:sldLayoutChg chg="addSp">
          <pc:chgData name="Keshab Sanjel" userId="52218e3c-22bd-4213-ac9d-38dd5fd005d6" providerId="ADAL" clId="{52410A1E-204A-46AE-95C9-39B9D73A451A}" dt="2022-07-29T01:35:42.895" v="1407"/>
          <pc:sldLayoutMkLst>
            <pc:docMk/>
            <pc:sldMasterMk cId="1271263009" sldId="2147484306"/>
            <pc:sldLayoutMk cId="2270191980" sldId="2147484307"/>
          </pc:sldLayoutMkLst>
          <pc:picChg chg="add">
            <ac:chgData name="Keshab Sanjel" userId="52218e3c-22bd-4213-ac9d-38dd5fd005d6" providerId="ADAL" clId="{52410A1E-204A-46AE-95C9-39B9D73A451A}" dt="2022-07-29T01:35:42.895" v="1407"/>
            <ac:picMkLst>
              <pc:docMk/>
              <pc:sldMasterMk cId="1271263009" sldId="2147484306"/>
              <pc:sldLayoutMk cId="2270191980" sldId="2147484307"/>
              <ac:picMk id="7" creationId="{3AEBCA2B-D236-3196-D977-7EF216D51C98}"/>
            </ac:picMkLst>
          </pc:picChg>
          <pc:picChg chg="add">
            <ac:chgData name="Keshab Sanjel" userId="52218e3c-22bd-4213-ac9d-38dd5fd005d6" providerId="ADAL" clId="{52410A1E-204A-46AE-95C9-39B9D73A451A}" dt="2022-07-29T01:35:42.895" v="1407"/>
            <ac:picMkLst>
              <pc:docMk/>
              <pc:sldMasterMk cId="1271263009" sldId="2147484306"/>
              <pc:sldLayoutMk cId="2270191980" sldId="2147484307"/>
              <ac:picMk id="8" creationId="{5B241ECE-538E-8AEE-FF75-64D9664749A0}"/>
            </ac:picMkLst>
          </pc:picChg>
        </pc:sldLayoutChg>
        <pc:sldLayoutChg chg="addSp">
          <pc:chgData name="Keshab Sanjel" userId="52218e3c-22bd-4213-ac9d-38dd5fd005d6" providerId="ADAL" clId="{52410A1E-204A-46AE-95C9-39B9D73A451A}" dt="2022-07-29T01:35:42.895" v="1407"/>
          <pc:sldLayoutMkLst>
            <pc:docMk/>
            <pc:sldMasterMk cId="1271263009" sldId="2147484306"/>
            <pc:sldLayoutMk cId="2566136659" sldId="2147484308"/>
          </pc:sldLayoutMkLst>
          <pc:picChg chg="add">
            <ac:chgData name="Keshab Sanjel" userId="52218e3c-22bd-4213-ac9d-38dd5fd005d6" providerId="ADAL" clId="{52410A1E-204A-46AE-95C9-39B9D73A451A}" dt="2022-07-29T01:35:42.895" v="1407"/>
            <ac:picMkLst>
              <pc:docMk/>
              <pc:sldMasterMk cId="1271263009" sldId="2147484306"/>
              <pc:sldLayoutMk cId="2566136659" sldId="2147484308"/>
              <ac:picMk id="7" creationId="{04DF5A1C-31E0-CEE0-909F-B7EB3258BA97}"/>
            </ac:picMkLst>
          </pc:picChg>
          <pc:picChg chg="add">
            <ac:chgData name="Keshab Sanjel" userId="52218e3c-22bd-4213-ac9d-38dd5fd005d6" providerId="ADAL" clId="{52410A1E-204A-46AE-95C9-39B9D73A451A}" dt="2022-07-29T01:35:42.895" v="1407"/>
            <ac:picMkLst>
              <pc:docMk/>
              <pc:sldMasterMk cId="1271263009" sldId="2147484306"/>
              <pc:sldLayoutMk cId="2566136659" sldId="2147484308"/>
              <ac:picMk id="8" creationId="{07D4C8B4-490D-7290-22EC-8B814FD36ACE}"/>
            </ac:picMkLst>
          </pc:picChg>
        </pc:sldLayoutChg>
      </pc:sldMasterChg>
      <pc:sldMasterChg chg="addSp modSldLayout">
        <pc:chgData name="Keshab Sanjel" userId="52218e3c-22bd-4213-ac9d-38dd5fd005d6" providerId="ADAL" clId="{52410A1E-204A-46AE-95C9-39B9D73A451A}" dt="2022-07-27T12:09:04.936" v="267"/>
        <pc:sldMasterMkLst>
          <pc:docMk/>
          <pc:sldMasterMk cId="3673742333" sldId="2147484306"/>
        </pc:sldMasterMkLst>
        <pc:picChg chg="add">
          <ac:chgData name="Keshab Sanjel" userId="52218e3c-22bd-4213-ac9d-38dd5fd005d6" providerId="ADAL" clId="{52410A1E-204A-46AE-95C9-39B9D73A451A}" dt="2022-07-27T12:09:04.936" v="267"/>
          <ac:picMkLst>
            <pc:docMk/>
            <pc:sldMasterMk cId="3673742333" sldId="2147484306"/>
            <ac:picMk id="7" creationId="{7290F0ED-12B2-0D44-5326-A39DE7EB0E7C}"/>
          </ac:picMkLst>
        </pc:picChg>
        <pc:sldLayoutChg chg="addSp">
          <pc:chgData name="Keshab Sanjel" userId="52218e3c-22bd-4213-ac9d-38dd5fd005d6" providerId="ADAL" clId="{52410A1E-204A-46AE-95C9-39B9D73A451A}" dt="2022-07-27T12:09:04.936" v="267"/>
          <pc:sldLayoutMkLst>
            <pc:docMk/>
            <pc:sldMasterMk cId="3673742333" sldId="2147484306"/>
            <pc:sldLayoutMk cId="614318292" sldId="2147484307"/>
          </pc:sldLayoutMkLst>
          <pc:picChg chg="add">
            <ac:chgData name="Keshab Sanjel" userId="52218e3c-22bd-4213-ac9d-38dd5fd005d6" providerId="ADAL" clId="{52410A1E-204A-46AE-95C9-39B9D73A451A}" dt="2022-07-27T12:09:04.936" v="267"/>
            <ac:picMkLst>
              <pc:docMk/>
              <pc:sldMasterMk cId="3673742333" sldId="2147484306"/>
              <pc:sldLayoutMk cId="614318292" sldId="2147484307"/>
              <ac:picMk id="7" creationId="{78B40CED-7E55-226C-2ABF-CE4D6950FCF3}"/>
            </ac:picMkLst>
          </pc:picChg>
        </pc:sldLayoutChg>
      </pc:sldMasterChg>
      <pc:sldMasterChg chg="del delSldLayout">
        <pc:chgData name="Keshab Sanjel" userId="52218e3c-22bd-4213-ac9d-38dd5fd005d6" providerId="ADAL" clId="{52410A1E-204A-46AE-95C9-39B9D73A451A}" dt="2022-07-29T16:30:56.290" v="3023" actId="47"/>
        <pc:sldMasterMkLst>
          <pc:docMk/>
          <pc:sldMasterMk cId="3838566605" sldId="2147484306"/>
        </pc:sldMasterMkLst>
        <pc:sldLayoutChg chg="del">
          <pc:chgData name="Keshab Sanjel" userId="52218e3c-22bd-4213-ac9d-38dd5fd005d6" providerId="ADAL" clId="{52410A1E-204A-46AE-95C9-39B9D73A451A}" dt="2022-07-29T16:30:56.290" v="3023" actId="47"/>
          <pc:sldLayoutMkLst>
            <pc:docMk/>
            <pc:sldMasterMk cId="3838566605" sldId="2147484306"/>
            <pc:sldLayoutMk cId="726596481" sldId="2147484307"/>
          </pc:sldLayoutMkLst>
        </pc:sldLayoutChg>
        <pc:sldLayoutChg chg="del">
          <pc:chgData name="Keshab Sanjel" userId="52218e3c-22bd-4213-ac9d-38dd5fd005d6" providerId="ADAL" clId="{52410A1E-204A-46AE-95C9-39B9D73A451A}" dt="2022-07-29T16:30:56.290" v="3023" actId="47"/>
          <pc:sldLayoutMkLst>
            <pc:docMk/>
            <pc:sldMasterMk cId="3838566605" sldId="2147484306"/>
            <pc:sldLayoutMk cId="3778552359" sldId="2147484308"/>
          </pc:sldLayoutMkLst>
        </pc:sldLayoutChg>
        <pc:sldLayoutChg chg="del">
          <pc:chgData name="Keshab Sanjel" userId="52218e3c-22bd-4213-ac9d-38dd5fd005d6" providerId="ADAL" clId="{52410A1E-204A-46AE-95C9-39B9D73A451A}" dt="2022-07-29T16:30:56.290" v="3023" actId="47"/>
          <pc:sldLayoutMkLst>
            <pc:docMk/>
            <pc:sldMasterMk cId="3838566605" sldId="2147484306"/>
            <pc:sldLayoutMk cId="4150439031" sldId="2147484309"/>
          </pc:sldLayoutMkLst>
        </pc:sldLayoutChg>
        <pc:sldLayoutChg chg="del">
          <pc:chgData name="Keshab Sanjel" userId="52218e3c-22bd-4213-ac9d-38dd5fd005d6" providerId="ADAL" clId="{52410A1E-204A-46AE-95C9-39B9D73A451A}" dt="2022-07-29T16:30:56.290" v="3023" actId="47"/>
          <pc:sldLayoutMkLst>
            <pc:docMk/>
            <pc:sldMasterMk cId="3838566605" sldId="2147484306"/>
            <pc:sldLayoutMk cId="1585012821" sldId="2147484310"/>
          </pc:sldLayoutMkLst>
        </pc:sldLayoutChg>
        <pc:sldLayoutChg chg="del">
          <pc:chgData name="Keshab Sanjel" userId="52218e3c-22bd-4213-ac9d-38dd5fd005d6" providerId="ADAL" clId="{52410A1E-204A-46AE-95C9-39B9D73A451A}" dt="2022-07-29T16:30:56.290" v="3023" actId="47"/>
          <pc:sldLayoutMkLst>
            <pc:docMk/>
            <pc:sldMasterMk cId="3838566605" sldId="2147484306"/>
            <pc:sldLayoutMk cId="823671848" sldId="2147484311"/>
          </pc:sldLayoutMkLst>
        </pc:sldLayoutChg>
        <pc:sldLayoutChg chg="del">
          <pc:chgData name="Keshab Sanjel" userId="52218e3c-22bd-4213-ac9d-38dd5fd005d6" providerId="ADAL" clId="{52410A1E-204A-46AE-95C9-39B9D73A451A}" dt="2022-07-29T16:30:56.290" v="3023" actId="47"/>
          <pc:sldLayoutMkLst>
            <pc:docMk/>
            <pc:sldMasterMk cId="3838566605" sldId="2147484306"/>
            <pc:sldLayoutMk cId="2003820130" sldId="2147484312"/>
          </pc:sldLayoutMkLst>
        </pc:sldLayoutChg>
        <pc:sldLayoutChg chg="del">
          <pc:chgData name="Keshab Sanjel" userId="52218e3c-22bd-4213-ac9d-38dd5fd005d6" providerId="ADAL" clId="{52410A1E-204A-46AE-95C9-39B9D73A451A}" dt="2022-07-29T16:30:56.290" v="3023" actId="47"/>
          <pc:sldLayoutMkLst>
            <pc:docMk/>
            <pc:sldMasterMk cId="3838566605" sldId="2147484306"/>
            <pc:sldLayoutMk cId="3820247880" sldId="2147484313"/>
          </pc:sldLayoutMkLst>
        </pc:sldLayoutChg>
        <pc:sldLayoutChg chg="del">
          <pc:chgData name="Keshab Sanjel" userId="52218e3c-22bd-4213-ac9d-38dd5fd005d6" providerId="ADAL" clId="{52410A1E-204A-46AE-95C9-39B9D73A451A}" dt="2022-07-29T16:30:56.290" v="3023" actId="47"/>
          <pc:sldLayoutMkLst>
            <pc:docMk/>
            <pc:sldMasterMk cId="3838566605" sldId="2147484306"/>
            <pc:sldLayoutMk cId="2786040821" sldId="2147484314"/>
          </pc:sldLayoutMkLst>
        </pc:sldLayoutChg>
        <pc:sldLayoutChg chg="del">
          <pc:chgData name="Keshab Sanjel" userId="52218e3c-22bd-4213-ac9d-38dd5fd005d6" providerId="ADAL" clId="{52410A1E-204A-46AE-95C9-39B9D73A451A}" dt="2022-07-29T16:30:56.290" v="3023" actId="47"/>
          <pc:sldLayoutMkLst>
            <pc:docMk/>
            <pc:sldMasterMk cId="3838566605" sldId="2147484306"/>
            <pc:sldLayoutMk cId="3935875238" sldId="2147484315"/>
          </pc:sldLayoutMkLst>
        </pc:sldLayoutChg>
        <pc:sldLayoutChg chg="del">
          <pc:chgData name="Keshab Sanjel" userId="52218e3c-22bd-4213-ac9d-38dd5fd005d6" providerId="ADAL" clId="{52410A1E-204A-46AE-95C9-39B9D73A451A}" dt="2022-07-29T16:30:56.290" v="3023" actId="47"/>
          <pc:sldLayoutMkLst>
            <pc:docMk/>
            <pc:sldMasterMk cId="3838566605" sldId="2147484306"/>
            <pc:sldLayoutMk cId="2018765503" sldId="2147484316"/>
          </pc:sldLayoutMkLst>
        </pc:sldLayoutChg>
        <pc:sldLayoutChg chg="del">
          <pc:chgData name="Keshab Sanjel" userId="52218e3c-22bd-4213-ac9d-38dd5fd005d6" providerId="ADAL" clId="{52410A1E-204A-46AE-95C9-39B9D73A451A}" dt="2022-07-29T16:30:56.290" v="3023" actId="47"/>
          <pc:sldLayoutMkLst>
            <pc:docMk/>
            <pc:sldMasterMk cId="3838566605" sldId="2147484306"/>
            <pc:sldLayoutMk cId="1578648646" sldId="2147484317"/>
          </pc:sldLayoutMkLst>
        </pc:sldLayoutChg>
      </pc:sldMasterChg>
    </pc:docChg>
  </pc:docChgLst>
  <pc:docChgLst>
    <pc:chgData name="Keshab Sanjel" userId="52218e3c-22bd-4213-ac9d-38dd5fd005d6" providerId="ADAL" clId="{F4603F1E-A480-421C-B1C6-4E21539A5ECD}"/>
    <pc:docChg chg="undo custSel addSld delSld modSld modMainMaster">
      <pc:chgData name="Keshab Sanjel" userId="52218e3c-22bd-4213-ac9d-38dd5fd005d6" providerId="ADAL" clId="{F4603F1E-A480-421C-B1C6-4E21539A5ECD}" dt="2021-08-04T15:01:45.689" v="542" actId="20577"/>
      <pc:docMkLst>
        <pc:docMk/>
      </pc:docMkLst>
      <pc:sldChg chg="addSp delSp modSp mod setBg">
        <pc:chgData name="Keshab Sanjel" userId="52218e3c-22bd-4213-ac9d-38dd5fd005d6" providerId="ADAL" clId="{F4603F1E-A480-421C-B1C6-4E21539A5ECD}" dt="2021-08-03T14:28:12.769" v="188" actId="20577"/>
        <pc:sldMkLst>
          <pc:docMk/>
          <pc:sldMk cId="0" sldId="263"/>
        </pc:sldMkLst>
        <pc:spChg chg="mod">
          <ac:chgData name="Keshab Sanjel" userId="52218e3c-22bd-4213-ac9d-38dd5fd005d6" providerId="ADAL" clId="{F4603F1E-A480-421C-B1C6-4E21539A5ECD}" dt="2021-08-03T14:27:10.369" v="139" actId="403"/>
          <ac:spMkLst>
            <pc:docMk/>
            <pc:sldMk cId="0" sldId="263"/>
            <ac:spMk id="5122" creationId="{00000000-0000-0000-0000-000000000000}"/>
          </ac:spMkLst>
        </pc:spChg>
        <pc:spChg chg="mod">
          <ac:chgData name="Keshab Sanjel" userId="52218e3c-22bd-4213-ac9d-38dd5fd005d6" providerId="ADAL" clId="{F4603F1E-A480-421C-B1C6-4E21539A5ECD}" dt="2021-08-03T14:28:12.769" v="188" actId="20577"/>
          <ac:spMkLst>
            <pc:docMk/>
            <pc:sldMk cId="0" sldId="263"/>
            <ac:spMk id="5123" creationId="{00000000-0000-0000-0000-000000000000}"/>
          </ac:spMkLst>
        </pc:spChg>
        <pc:picChg chg="add mod">
          <ac:chgData name="Keshab Sanjel" userId="52218e3c-22bd-4213-ac9d-38dd5fd005d6" providerId="ADAL" clId="{F4603F1E-A480-421C-B1C6-4E21539A5ECD}" dt="2021-08-03T14:26:23.666" v="111" actId="1076"/>
          <ac:picMkLst>
            <pc:docMk/>
            <pc:sldMk cId="0" sldId="263"/>
            <ac:picMk id="1026" creationId="{8C889E56-68BB-4E70-8335-EC0899E335A7}"/>
          </ac:picMkLst>
        </pc:picChg>
        <pc:picChg chg="del mod">
          <ac:chgData name="Keshab Sanjel" userId="52218e3c-22bd-4213-ac9d-38dd5fd005d6" providerId="ADAL" clId="{F4603F1E-A480-421C-B1C6-4E21539A5ECD}" dt="2021-08-03T14:24:58.836" v="107" actId="21"/>
          <ac:picMkLst>
            <pc:docMk/>
            <pc:sldMk cId="0" sldId="263"/>
            <ac:picMk id="5124" creationId="{00000000-0000-0000-0000-000000000000}"/>
          </ac:picMkLst>
        </pc:picChg>
        <pc:picChg chg="mod">
          <ac:chgData name="Keshab Sanjel" userId="52218e3c-22bd-4213-ac9d-38dd5fd005d6" providerId="ADAL" clId="{F4603F1E-A480-421C-B1C6-4E21539A5ECD}" dt="2021-08-03T14:24:50.913" v="104" actId="1076"/>
          <ac:picMkLst>
            <pc:docMk/>
            <pc:sldMk cId="0" sldId="263"/>
            <ac:picMk id="5125" creationId="{00000000-0000-0000-0000-000000000000}"/>
          </ac:picMkLst>
        </pc:picChg>
      </pc:sldChg>
      <pc:sldChg chg="modSp mod">
        <pc:chgData name="Keshab Sanjel" userId="52218e3c-22bd-4213-ac9d-38dd5fd005d6" providerId="ADAL" clId="{F4603F1E-A480-421C-B1C6-4E21539A5ECD}" dt="2021-08-03T14:31:04.898" v="190" actId="6549"/>
        <pc:sldMkLst>
          <pc:docMk/>
          <pc:sldMk cId="0" sldId="264"/>
        </pc:sldMkLst>
        <pc:spChg chg="mod">
          <ac:chgData name="Keshab Sanjel" userId="52218e3c-22bd-4213-ac9d-38dd5fd005d6" providerId="ADAL" clId="{F4603F1E-A480-421C-B1C6-4E21539A5ECD}" dt="2021-08-03T14:31:04.898" v="190" actId="6549"/>
          <ac:spMkLst>
            <pc:docMk/>
            <pc:sldMk cId="0" sldId="264"/>
            <ac:spMk id="5" creationId="{00000000-0000-0000-0000-000000000000}"/>
          </ac:spMkLst>
        </pc:spChg>
      </pc:sldChg>
      <pc:sldChg chg="modSp mod">
        <pc:chgData name="Keshab Sanjel" userId="52218e3c-22bd-4213-ac9d-38dd5fd005d6" providerId="ADAL" clId="{F4603F1E-A480-421C-B1C6-4E21539A5ECD}" dt="2021-08-03T15:50:09.491" v="201" actId="12385"/>
        <pc:sldMkLst>
          <pc:docMk/>
          <pc:sldMk cId="0" sldId="265"/>
        </pc:sldMkLst>
        <pc:graphicFrameChg chg="modGraphic">
          <ac:chgData name="Keshab Sanjel" userId="52218e3c-22bd-4213-ac9d-38dd5fd005d6" providerId="ADAL" clId="{F4603F1E-A480-421C-B1C6-4E21539A5ECD}" dt="2021-08-03T15:50:09.491" v="201" actId="12385"/>
          <ac:graphicFrameMkLst>
            <pc:docMk/>
            <pc:sldMk cId="0" sldId="265"/>
            <ac:graphicFrameMk id="2" creationId="{00000000-0000-0000-0000-000000000000}"/>
          </ac:graphicFrameMkLst>
        </pc:graphicFrameChg>
        <pc:graphicFrameChg chg="modGraphic">
          <ac:chgData name="Keshab Sanjel" userId="52218e3c-22bd-4213-ac9d-38dd5fd005d6" providerId="ADAL" clId="{F4603F1E-A480-421C-B1C6-4E21539A5ECD}" dt="2021-08-03T15:50:01.690" v="200" actId="12385"/>
          <ac:graphicFrameMkLst>
            <pc:docMk/>
            <pc:sldMk cId="0" sldId="265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26:15.684" v="282" actId="255"/>
        <pc:sldMkLst>
          <pc:docMk/>
          <pc:sldMk cId="0" sldId="271"/>
        </pc:sldMkLst>
        <pc:graphicFrameChg chg="modGraphic">
          <ac:chgData name="Keshab Sanjel" userId="52218e3c-22bd-4213-ac9d-38dd5fd005d6" providerId="ADAL" clId="{F4603F1E-A480-421C-B1C6-4E21539A5ECD}" dt="2021-08-04T14:26:15.684" v="282" actId="255"/>
          <ac:graphicFrameMkLst>
            <pc:docMk/>
            <pc:sldMk cId="0" sldId="271"/>
            <ac:graphicFrameMk id="3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23:08.272" v="264" actId="403"/>
        <pc:sldMkLst>
          <pc:docMk/>
          <pc:sldMk cId="0" sldId="419"/>
        </pc:sldMkLst>
        <pc:graphicFrameChg chg="mod modGraphic">
          <ac:chgData name="Keshab Sanjel" userId="52218e3c-22bd-4213-ac9d-38dd5fd005d6" providerId="ADAL" clId="{F4603F1E-A480-421C-B1C6-4E21539A5ECD}" dt="2021-08-04T14:23:08.272" v="264" actId="403"/>
          <ac:graphicFrameMkLst>
            <pc:docMk/>
            <pc:sldMk cId="0" sldId="419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5:01:25.567" v="534" actId="14100"/>
        <pc:sldMkLst>
          <pc:docMk/>
          <pc:sldMk cId="2065604233" sldId="446"/>
        </pc:sldMkLst>
        <pc:graphicFrameChg chg="modGraphic">
          <ac:chgData name="Keshab Sanjel" userId="52218e3c-22bd-4213-ac9d-38dd5fd005d6" providerId="ADAL" clId="{F4603F1E-A480-421C-B1C6-4E21539A5ECD}" dt="2021-08-04T15:01:25.567" v="534" actId="14100"/>
          <ac:graphicFrameMkLst>
            <pc:docMk/>
            <pc:sldMk cId="2065604233" sldId="446"/>
            <ac:graphicFrameMk id="3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25:05.044" v="275" actId="14100"/>
        <pc:sldMkLst>
          <pc:docMk/>
          <pc:sldMk cId="3294191078" sldId="448"/>
        </pc:sldMkLst>
        <pc:graphicFrameChg chg="mod modGraphic">
          <ac:chgData name="Keshab Sanjel" userId="52218e3c-22bd-4213-ac9d-38dd5fd005d6" providerId="ADAL" clId="{F4603F1E-A480-421C-B1C6-4E21539A5ECD}" dt="2021-08-04T14:25:05.044" v="275" actId="14100"/>
          <ac:graphicFrameMkLst>
            <pc:docMk/>
            <pc:sldMk cId="3294191078" sldId="448"/>
            <ac:graphicFrameMk id="2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25:37.622" v="279" actId="404"/>
        <pc:sldMkLst>
          <pc:docMk/>
          <pc:sldMk cId="2064094913" sldId="449"/>
        </pc:sldMkLst>
        <pc:graphicFrameChg chg="modGraphic">
          <ac:chgData name="Keshab Sanjel" userId="52218e3c-22bd-4213-ac9d-38dd5fd005d6" providerId="ADAL" clId="{F4603F1E-A480-421C-B1C6-4E21539A5ECD}" dt="2021-08-04T14:25:37.622" v="279" actId="404"/>
          <ac:graphicFrameMkLst>
            <pc:docMk/>
            <pc:sldMk cId="2064094913" sldId="449"/>
            <ac:graphicFrameMk id="5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15:28.288" v="208" actId="113"/>
        <pc:sldMkLst>
          <pc:docMk/>
          <pc:sldMk cId="2379712508" sldId="450"/>
        </pc:sldMkLst>
        <pc:graphicFrameChg chg="modGraphic">
          <ac:chgData name="Keshab Sanjel" userId="52218e3c-22bd-4213-ac9d-38dd5fd005d6" providerId="ADAL" clId="{F4603F1E-A480-421C-B1C6-4E21539A5ECD}" dt="2021-08-04T14:15:28.288" v="208" actId="113"/>
          <ac:graphicFrameMkLst>
            <pc:docMk/>
            <pc:sldMk cId="2379712508" sldId="450"/>
            <ac:graphicFrameMk id="2" creationId="{00000000-0000-0000-0000-000000000000}"/>
          </ac:graphicFrameMkLst>
        </pc:graphicFrameChg>
        <pc:graphicFrameChg chg="modGraphic">
          <ac:chgData name="Keshab Sanjel" userId="52218e3c-22bd-4213-ac9d-38dd5fd005d6" providerId="ADAL" clId="{F4603F1E-A480-421C-B1C6-4E21539A5ECD}" dt="2021-08-03T15:53:12.175" v="206" actId="20577"/>
          <ac:graphicFrameMkLst>
            <pc:docMk/>
            <pc:sldMk cId="2379712508" sldId="450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29:07.367" v="332" actId="1035"/>
        <pc:sldMkLst>
          <pc:docMk/>
          <pc:sldMk cId="1808135809" sldId="457"/>
        </pc:sldMkLst>
        <pc:spChg chg="mod">
          <ac:chgData name="Keshab Sanjel" userId="52218e3c-22bd-4213-ac9d-38dd5fd005d6" providerId="ADAL" clId="{F4603F1E-A480-421C-B1C6-4E21539A5ECD}" dt="2021-08-04T14:29:07.367" v="332" actId="1035"/>
          <ac:spMkLst>
            <pc:docMk/>
            <pc:sldMk cId="1808135809" sldId="457"/>
            <ac:spMk id="5" creationId="{00000000-0000-0000-0000-000000000000}"/>
          </ac:spMkLst>
        </pc:spChg>
        <pc:graphicFrameChg chg="mod modGraphic">
          <ac:chgData name="Keshab Sanjel" userId="52218e3c-22bd-4213-ac9d-38dd5fd005d6" providerId="ADAL" clId="{F4603F1E-A480-421C-B1C6-4E21539A5ECD}" dt="2021-08-04T14:29:00.152" v="328" actId="255"/>
          <ac:graphicFrameMkLst>
            <pc:docMk/>
            <pc:sldMk cId="1808135809" sldId="457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56:59.561" v="399"/>
        <pc:sldMkLst>
          <pc:docMk/>
          <pc:sldMk cId="1883766672" sldId="458"/>
        </pc:sldMkLst>
        <pc:spChg chg="mod">
          <ac:chgData name="Keshab Sanjel" userId="52218e3c-22bd-4213-ac9d-38dd5fd005d6" providerId="ADAL" clId="{F4603F1E-A480-421C-B1C6-4E21539A5ECD}" dt="2021-08-04T14:55:02.504" v="383" actId="1035"/>
          <ac:spMkLst>
            <pc:docMk/>
            <pc:sldMk cId="1883766672" sldId="458"/>
            <ac:spMk id="5" creationId="{00000000-0000-0000-0000-000000000000}"/>
          </ac:spMkLst>
        </pc:spChg>
        <pc:graphicFrameChg chg="mod modGraphic">
          <ac:chgData name="Keshab Sanjel" userId="52218e3c-22bd-4213-ac9d-38dd5fd005d6" providerId="ADAL" clId="{F4603F1E-A480-421C-B1C6-4E21539A5ECD}" dt="2021-08-04T14:56:59.561" v="399"/>
          <ac:graphicFrameMkLst>
            <pc:docMk/>
            <pc:sldMk cId="1883766672" sldId="458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57:06.884" v="400"/>
        <pc:sldMkLst>
          <pc:docMk/>
          <pc:sldMk cId="3644511045" sldId="459"/>
        </pc:sldMkLst>
        <pc:graphicFrameChg chg="mod modGraphic">
          <ac:chgData name="Keshab Sanjel" userId="52218e3c-22bd-4213-ac9d-38dd5fd005d6" providerId="ADAL" clId="{F4603F1E-A480-421C-B1C6-4E21539A5ECD}" dt="2021-08-04T14:57:06.884" v="400"/>
          <ac:graphicFrameMkLst>
            <pc:docMk/>
            <pc:sldMk cId="3644511045" sldId="459"/>
            <ac:graphicFrameMk id="4" creationId="{00000000-0000-0000-0000-000000000000}"/>
          </ac:graphicFrameMkLst>
        </pc:graphicFrameChg>
      </pc:sldChg>
      <pc:sldChg chg="modSp">
        <pc:chgData name="Keshab Sanjel" userId="52218e3c-22bd-4213-ac9d-38dd5fd005d6" providerId="ADAL" clId="{F4603F1E-A480-421C-B1C6-4E21539A5ECD}" dt="2021-08-04T14:57:13.198" v="401"/>
        <pc:sldMkLst>
          <pc:docMk/>
          <pc:sldMk cId="1736521546" sldId="460"/>
        </pc:sldMkLst>
        <pc:graphicFrameChg chg="mod">
          <ac:chgData name="Keshab Sanjel" userId="52218e3c-22bd-4213-ac9d-38dd5fd005d6" providerId="ADAL" clId="{F4603F1E-A480-421C-B1C6-4E21539A5ECD}" dt="2021-08-04T14:57:13.198" v="401"/>
          <ac:graphicFrameMkLst>
            <pc:docMk/>
            <pc:sldMk cId="1736521546" sldId="460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58:32.747" v="411" actId="14734"/>
        <pc:sldMkLst>
          <pc:docMk/>
          <pc:sldMk cId="1685455055" sldId="461"/>
        </pc:sldMkLst>
        <pc:graphicFrameChg chg="mod modGraphic">
          <ac:chgData name="Keshab Sanjel" userId="52218e3c-22bd-4213-ac9d-38dd5fd005d6" providerId="ADAL" clId="{F4603F1E-A480-421C-B1C6-4E21539A5ECD}" dt="2021-08-04T14:58:32.747" v="411" actId="14734"/>
          <ac:graphicFrameMkLst>
            <pc:docMk/>
            <pc:sldMk cId="1685455055" sldId="461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58:55.725" v="413" actId="14100"/>
        <pc:sldMkLst>
          <pc:docMk/>
          <pc:sldMk cId="1097425737" sldId="462"/>
        </pc:sldMkLst>
        <pc:graphicFrameChg chg="mod modGraphic">
          <ac:chgData name="Keshab Sanjel" userId="52218e3c-22bd-4213-ac9d-38dd5fd005d6" providerId="ADAL" clId="{F4603F1E-A480-421C-B1C6-4E21539A5ECD}" dt="2021-08-04T14:58:55.725" v="413" actId="14100"/>
          <ac:graphicFrameMkLst>
            <pc:docMk/>
            <pc:sldMk cId="1097425737" sldId="462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57:34.762" v="404" actId="14100"/>
        <pc:sldMkLst>
          <pc:docMk/>
          <pc:sldMk cId="970179164" sldId="463"/>
        </pc:sldMkLst>
        <pc:graphicFrameChg chg="mod modGraphic">
          <ac:chgData name="Keshab Sanjel" userId="52218e3c-22bd-4213-ac9d-38dd5fd005d6" providerId="ADAL" clId="{F4603F1E-A480-421C-B1C6-4E21539A5ECD}" dt="2021-08-04T14:57:34.762" v="404" actId="14100"/>
          <ac:graphicFrameMkLst>
            <pc:docMk/>
            <pc:sldMk cId="970179164" sldId="463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23:32.009" v="267" actId="403"/>
        <pc:sldMkLst>
          <pc:docMk/>
          <pc:sldMk cId="3086963841" sldId="464"/>
        </pc:sldMkLst>
        <pc:graphicFrameChg chg="modGraphic">
          <ac:chgData name="Keshab Sanjel" userId="52218e3c-22bd-4213-ac9d-38dd5fd005d6" providerId="ADAL" clId="{F4603F1E-A480-421C-B1C6-4E21539A5ECD}" dt="2021-08-04T14:23:32.009" v="267" actId="403"/>
          <ac:graphicFrameMkLst>
            <pc:docMk/>
            <pc:sldMk cId="3086963841" sldId="464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5:00:54.537" v="499" actId="20577"/>
        <pc:sldMkLst>
          <pc:docMk/>
          <pc:sldMk cId="2186072277" sldId="466"/>
        </pc:sldMkLst>
        <pc:graphicFrameChg chg="modGraphic">
          <ac:chgData name="Keshab Sanjel" userId="52218e3c-22bd-4213-ac9d-38dd5fd005d6" providerId="ADAL" clId="{F4603F1E-A480-421C-B1C6-4E21539A5ECD}" dt="2021-08-04T15:00:54.537" v="499" actId="20577"/>
          <ac:graphicFrameMkLst>
            <pc:docMk/>
            <pc:sldMk cId="2186072277" sldId="466"/>
            <ac:graphicFrameMk id="5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24:15.760" v="271" actId="1036"/>
        <pc:sldMkLst>
          <pc:docMk/>
          <pc:sldMk cId="703762290" sldId="468"/>
        </pc:sldMkLst>
        <pc:graphicFrameChg chg="mod modGraphic">
          <ac:chgData name="Keshab Sanjel" userId="52218e3c-22bd-4213-ac9d-38dd5fd005d6" providerId="ADAL" clId="{F4603F1E-A480-421C-B1C6-4E21539A5ECD}" dt="2021-08-04T14:24:15.760" v="271" actId="1036"/>
          <ac:graphicFrameMkLst>
            <pc:docMk/>
            <pc:sldMk cId="703762290" sldId="468"/>
            <ac:graphicFrameMk id="5" creationId="{00000000-0000-0000-0000-000000000000}"/>
          </ac:graphicFrameMkLst>
        </pc:graphicFrameChg>
      </pc:sldChg>
      <pc:sldChg chg="add">
        <pc:chgData name="Keshab Sanjel" userId="52218e3c-22bd-4213-ac9d-38dd5fd005d6" providerId="ADAL" clId="{F4603F1E-A480-421C-B1C6-4E21539A5ECD}" dt="2021-08-04T14:26:01.751" v="281"/>
        <pc:sldMkLst>
          <pc:docMk/>
          <pc:sldMk cId="352761384" sldId="478"/>
        </pc:sldMkLst>
      </pc:sldChg>
      <pc:sldChg chg="del">
        <pc:chgData name="Keshab Sanjel" userId="52218e3c-22bd-4213-ac9d-38dd5fd005d6" providerId="ADAL" clId="{F4603F1E-A480-421C-B1C6-4E21539A5ECD}" dt="2021-08-04T14:25:58.040" v="280" actId="2696"/>
        <pc:sldMkLst>
          <pc:docMk/>
          <pc:sldMk cId="905620478" sldId="478"/>
        </pc:sldMkLst>
      </pc:sldChg>
      <pc:sldChg chg="modSp mod">
        <pc:chgData name="Keshab Sanjel" userId="52218e3c-22bd-4213-ac9d-38dd5fd005d6" providerId="ADAL" clId="{F4603F1E-A480-421C-B1C6-4E21539A5ECD}" dt="2021-08-04T14:53:21.604" v="365" actId="14100"/>
        <pc:sldMkLst>
          <pc:docMk/>
          <pc:sldMk cId="1370428070" sldId="479"/>
        </pc:sldMkLst>
        <pc:spChg chg="mod">
          <ac:chgData name="Keshab Sanjel" userId="52218e3c-22bd-4213-ac9d-38dd5fd005d6" providerId="ADAL" clId="{F4603F1E-A480-421C-B1C6-4E21539A5ECD}" dt="2021-08-04T14:45:35.828" v="353" actId="207"/>
          <ac:spMkLst>
            <pc:docMk/>
            <pc:sldMk cId="1370428070" sldId="479"/>
            <ac:spMk id="19458" creationId="{00000000-0000-0000-0000-000000000000}"/>
          </ac:spMkLst>
        </pc:spChg>
        <pc:graphicFrameChg chg="mod modGraphic">
          <ac:chgData name="Keshab Sanjel" userId="52218e3c-22bd-4213-ac9d-38dd5fd005d6" providerId="ADAL" clId="{F4603F1E-A480-421C-B1C6-4E21539A5ECD}" dt="2021-08-04T14:53:21.604" v="365" actId="14100"/>
          <ac:graphicFrameMkLst>
            <pc:docMk/>
            <pc:sldMk cId="1370428070" sldId="479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53:46.712" v="367" actId="207"/>
        <pc:sldMkLst>
          <pc:docMk/>
          <pc:sldMk cId="3628896999" sldId="480"/>
        </pc:sldMkLst>
        <pc:spChg chg="mod">
          <ac:chgData name="Keshab Sanjel" userId="52218e3c-22bd-4213-ac9d-38dd5fd005d6" providerId="ADAL" clId="{F4603F1E-A480-421C-B1C6-4E21539A5ECD}" dt="2021-08-04T14:53:46.712" v="367" actId="207"/>
          <ac:spMkLst>
            <pc:docMk/>
            <pc:sldMk cId="3628896999" sldId="480"/>
            <ac:spMk id="19458" creationId="{00000000-0000-0000-0000-000000000000}"/>
          </ac:spMkLst>
        </pc:spChg>
      </pc:sldChg>
      <pc:sldChg chg="modSp mod">
        <pc:chgData name="Keshab Sanjel" userId="52218e3c-22bd-4213-ac9d-38dd5fd005d6" providerId="ADAL" clId="{F4603F1E-A480-421C-B1C6-4E21539A5ECD}" dt="2021-08-04T14:54:29.506" v="376" actId="14100"/>
        <pc:sldMkLst>
          <pc:docMk/>
          <pc:sldMk cId="167757053" sldId="481"/>
        </pc:sldMkLst>
        <pc:spChg chg="mod">
          <ac:chgData name="Keshab Sanjel" userId="52218e3c-22bd-4213-ac9d-38dd5fd005d6" providerId="ADAL" clId="{F4603F1E-A480-421C-B1C6-4E21539A5ECD}" dt="2021-08-04T14:54:06.846" v="372" actId="14100"/>
          <ac:spMkLst>
            <pc:docMk/>
            <pc:sldMk cId="167757053" sldId="481"/>
            <ac:spMk id="19458" creationId="{00000000-0000-0000-0000-000000000000}"/>
          </ac:spMkLst>
        </pc:spChg>
        <pc:graphicFrameChg chg="mod modGraphic">
          <ac:chgData name="Keshab Sanjel" userId="52218e3c-22bd-4213-ac9d-38dd5fd005d6" providerId="ADAL" clId="{F4603F1E-A480-421C-B1C6-4E21539A5ECD}" dt="2021-08-04T14:54:29.506" v="376" actId="14100"/>
          <ac:graphicFrameMkLst>
            <pc:docMk/>
            <pc:sldMk cId="167757053" sldId="481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56:06.209" v="393" actId="403"/>
        <pc:sldMkLst>
          <pc:docMk/>
          <pc:sldMk cId="2447904295" sldId="482"/>
        </pc:sldMkLst>
        <pc:spChg chg="mod">
          <ac:chgData name="Keshab Sanjel" userId="52218e3c-22bd-4213-ac9d-38dd5fd005d6" providerId="ADAL" clId="{F4603F1E-A480-421C-B1C6-4E21539A5ECD}" dt="2021-08-04T14:55:55.696" v="390" actId="14100"/>
          <ac:spMkLst>
            <pc:docMk/>
            <pc:sldMk cId="2447904295" sldId="482"/>
            <ac:spMk id="19458" creationId="{00000000-0000-0000-0000-000000000000}"/>
          </ac:spMkLst>
        </pc:spChg>
        <pc:graphicFrameChg chg="mod modGraphic">
          <ac:chgData name="Keshab Sanjel" userId="52218e3c-22bd-4213-ac9d-38dd5fd005d6" providerId="ADAL" clId="{F4603F1E-A480-421C-B1C6-4E21539A5ECD}" dt="2021-08-04T14:56:06.209" v="393" actId="403"/>
          <ac:graphicFrameMkLst>
            <pc:docMk/>
            <pc:sldMk cId="2447904295" sldId="482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57:54.256" v="408" actId="14100"/>
        <pc:sldMkLst>
          <pc:docMk/>
          <pc:sldMk cId="1668797970" sldId="483"/>
        </pc:sldMkLst>
        <pc:spChg chg="mod">
          <ac:chgData name="Keshab Sanjel" userId="52218e3c-22bd-4213-ac9d-38dd5fd005d6" providerId="ADAL" clId="{F4603F1E-A480-421C-B1C6-4E21539A5ECD}" dt="2021-08-04T14:57:48.840" v="406" actId="14100"/>
          <ac:spMkLst>
            <pc:docMk/>
            <pc:sldMk cId="1668797970" sldId="483"/>
            <ac:spMk id="19458" creationId="{00000000-0000-0000-0000-000000000000}"/>
          </ac:spMkLst>
        </pc:spChg>
        <pc:graphicFrameChg chg="mod modGraphic">
          <ac:chgData name="Keshab Sanjel" userId="52218e3c-22bd-4213-ac9d-38dd5fd005d6" providerId="ADAL" clId="{F4603F1E-A480-421C-B1C6-4E21539A5ECD}" dt="2021-08-04T14:57:54.256" v="408" actId="14100"/>
          <ac:graphicFrameMkLst>
            <pc:docMk/>
            <pc:sldMk cId="1668797970" sldId="483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58:03.723" v="409" actId="14100"/>
        <pc:sldMkLst>
          <pc:docMk/>
          <pc:sldMk cId="1991162405" sldId="484"/>
        </pc:sldMkLst>
        <pc:spChg chg="mod">
          <ac:chgData name="Keshab Sanjel" userId="52218e3c-22bd-4213-ac9d-38dd5fd005d6" providerId="ADAL" clId="{F4603F1E-A480-421C-B1C6-4E21539A5ECD}" dt="2021-08-04T14:58:03.723" v="409" actId="14100"/>
          <ac:spMkLst>
            <pc:docMk/>
            <pc:sldMk cId="1991162405" sldId="484"/>
            <ac:spMk id="35842" creationId="{00000000-0000-0000-0000-000000000000}"/>
          </ac:spMkLst>
        </pc:spChg>
      </pc:sldChg>
      <pc:sldChg chg="modSp mod">
        <pc:chgData name="Keshab Sanjel" userId="52218e3c-22bd-4213-ac9d-38dd5fd005d6" providerId="ADAL" clId="{F4603F1E-A480-421C-B1C6-4E21539A5ECD}" dt="2021-08-04T15:01:45.689" v="542" actId="20577"/>
        <pc:sldMkLst>
          <pc:docMk/>
          <pc:sldMk cId="245275817" sldId="489"/>
        </pc:sldMkLst>
        <pc:spChg chg="mod">
          <ac:chgData name="Keshab Sanjel" userId="52218e3c-22bd-4213-ac9d-38dd5fd005d6" providerId="ADAL" clId="{F4603F1E-A480-421C-B1C6-4E21539A5ECD}" dt="2021-08-04T15:01:45.689" v="542" actId="20577"/>
          <ac:spMkLst>
            <pc:docMk/>
            <pc:sldMk cId="245275817" sldId="489"/>
            <ac:spMk id="62466" creationId="{00000000-0000-0000-0000-000000000000}"/>
          </ac:spMkLst>
        </pc:spChg>
      </pc:sldChg>
      <pc:sldChg chg="addSp delSp modSp mod">
        <pc:chgData name="Keshab Sanjel" userId="52218e3c-22bd-4213-ac9d-38dd5fd005d6" providerId="ADAL" clId="{F4603F1E-A480-421C-B1C6-4E21539A5ECD}" dt="2021-08-04T14:22:05.096" v="251" actId="1035"/>
        <pc:sldMkLst>
          <pc:docMk/>
          <pc:sldMk cId="293929408" sldId="501"/>
        </pc:sldMkLst>
        <pc:spChg chg="add mod">
          <ac:chgData name="Keshab Sanjel" userId="52218e3c-22bd-4213-ac9d-38dd5fd005d6" providerId="ADAL" clId="{F4603F1E-A480-421C-B1C6-4E21539A5ECD}" dt="2021-08-04T14:22:05.096" v="251" actId="1035"/>
          <ac:spMkLst>
            <pc:docMk/>
            <pc:sldMk cId="293929408" sldId="501"/>
            <ac:spMk id="5" creationId="{E03D00DC-F54E-48B3-B6FC-6292C13B654E}"/>
          </ac:spMkLst>
        </pc:spChg>
        <pc:spChg chg="del mod">
          <ac:chgData name="Keshab Sanjel" userId="52218e3c-22bd-4213-ac9d-38dd5fd005d6" providerId="ADAL" clId="{F4603F1E-A480-421C-B1C6-4E21539A5ECD}" dt="2021-08-04T14:16:44.677" v="220" actId="478"/>
          <ac:spMkLst>
            <pc:docMk/>
            <pc:sldMk cId="293929408" sldId="501"/>
            <ac:spMk id="8194" creationId="{00000000-0000-0000-0000-000000000000}"/>
          </ac:spMkLst>
        </pc:spChg>
        <pc:graphicFrameChg chg="mod modGraphic">
          <ac:chgData name="Keshab Sanjel" userId="52218e3c-22bd-4213-ac9d-38dd5fd005d6" providerId="ADAL" clId="{F4603F1E-A480-421C-B1C6-4E21539A5ECD}" dt="2021-08-04T14:21:44.996" v="245" actId="14100"/>
          <ac:graphicFrameMkLst>
            <pc:docMk/>
            <pc:sldMk cId="293929408" sldId="501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4:55:44.366" v="388" actId="14100"/>
        <pc:sldMkLst>
          <pc:docMk/>
          <pc:sldMk cId="3861977792" sldId="502"/>
        </pc:sldMkLst>
        <pc:spChg chg="mod">
          <ac:chgData name="Keshab Sanjel" userId="52218e3c-22bd-4213-ac9d-38dd5fd005d6" providerId="ADAL" clId="{F4603F1E-A480-421C-B1C6-4E21539A5ECD}" dt="2021-08-04T14:55:34.439" v="386" actId="14100"/>
          <ac:spMkLst>
            <pc:docMk/>
            <pc:sldMk cId="3861977792" sldId="502"/>
            <ac:spMk id="10242" creationId="{00000000-0000-0000-0000-000000000000}"/>
          </ac:spMkLst>
        </pc:spChg>
        <pc:graphicFrameChg chg="mod modGraphic">
          <ac:chgData name="Keshab Sanjel" userId="52218e3c-22bd-4213-ac9d-38dd5fd005d6" providerId="ADAL" clId="{F4603F1E-A480-421C-B1C6-4E21539A5ECD}" dt="2021-08-04T14:55:44.366" v="388" actId="14100"/>
          <ac:graphicFrameMkLst>
            <pc:docMk/>
            <pc:sldMk cId="3861977792" sldId="502"/>
            <ac:graphicFrameMk id="4" creationId="{00000000-0000-0000-0000-000000000000}"/>
          </ac:graphicFrameMkLst>
        </pc:graphicFrameChg>
      </pc:sldChg>
      <pc:sldChg chg="addSp delSp modSp mod">
        <pc:chgData name="Keshab Sanjel" userId="52218e3c-22bd-4213-ac9d-38dd5fd005d6" providerId="ADAL" clId="{F4603F1E-A480-421C-B1C6-4E21539A5ECD}" dt="2021-08-04T15:00:04.605" v="484" actId="207"/>
        <pc:sldMkLst>
          <pc:docMk/>
          <pc:sldMk cId="2056165000" sldId="503"/>
        </pc:sldMkLst>
        <pc:spChg chg="add del mod">
          <ac:chgData name="Keshab Sanjel" userId="52218e3c-22bd-4213-ac9d-38dd5fd005d6" providerId="ADAL" clId="{F4603F1E-A480-421C-B1C6-4E21539A5ECD}" dt="2021-08-04T14:59:29.793" v="449" actId="478"/>
          <ac:spMkLst>
            <pc:docMk/>
            <pc:sldMk cId="2056165000" sldId="503"/>
            <ac:spMk id="3" creationId="{DA32906D-AFA3-4D5E-9EB9-09E3F5C02CB1}"/>
          </ac:spMkLst>
        </pc:spChg>
        <pc:spChg chg="add mod">
          <ac:chgData name="Keshab Sanjel" userId="52218e3c-22bd-4213-ac9d-38dd5fd005d6" providerId="ADAL" clId="{F4603F1E-A480-421C-B1C6-4E21539A5ECD}" dt="2021-08-04T15:00:04.605" v="484" actId="207"/>
          <ac:spMkLst>
            <pc:docMk/>
            <pc:sldMk cId="2056165000" sldId="503"/>
            <ac:spMk id="5" creationId="{19A6D184-D7A5-40ED-9B39-C77D99565E22}"/>
          </ac:spMkLst>
        </pc:spChg>
        <pc:spChg chg="del">
          <ac:chgData name="Keshab Sanjel" userId="52218e3c-22bd-4213-ac9d-38dd5fd005d6" providerId="ADAL" clId="{F4603F1E-A480-421C-B1C6-4E21539A5ECD}" dt="2021-08-04T14:59:26.886" v="448" actId="478"/>
          <ac:spMkLst>
            <pc:docMk/>
            <pc:sldMk cId="2056165000" sldId="503"/>
            <ac:spMk id="14338" creationId="{00000000-0000-0000-0000-000000000000}"/>
          </ac:spMkLst>
        </pc:spChg>
        <pc:graphicFrameChg chg="mod modGraphic">
          <ac:chgData name="Keshab Sanjel" userId="52218e3c-22bd-4213-ac9d-38dd5fd005d6" providerId="ADAL" clId="{F4603F1E-A480-421C-B1C6-4E21539A5ECD}" dt="2021-08-04T14:59:52.033" v="483" actId="14100"/>
          <ac:graphicFrameMkLst>
            <pc:docMk/>
            <pc:sldMk cId="2056165000" sldId="503"/>
            <ac:graphicFrameMk id="4" creationId="{00000000-0000-0000-0000-000000000000}"/>
          </ac:graphicFrameMkLst>
        </pc:graphicFrameChg>
      </pc:sldChg>
      <pc:sldChg chg="modSp mod">
        <pc:chgData name="Keshab Sanjel" userId="52218e3c-22bd-4213-ac9d-38dd5fd005d6" providerId="ADAL" clId="{F4603F1E-A480-421C-B1C6-4E21539A5ECD}" dt="2021-08-04T15:00:19.268" v="487" actId="404"/>
        <pc:sldMkLst>
          <pc:docMk/>
          <pc:sldMk cId="2685256802" sldId="504"/>
        </pc:sldMkLst>
        <pc:spChg chg="mod">
          <ac:chgData name="Keshab Sanjel" userId="52218e3c-22bd-4213-ac9d-38dd5fd005d6" providerId="ADAL" clId="{F4603F1E-A480-421C-B1C6-4E21539A5ECD}" dt="2021-08-04T15:00:19.268" v="487" actId="404"/>
          <ac:spMkLst>
            <pc:docMk/>
            <pc:sldMk cId="2685256802" sldId="504"/>
            <ac:spMk id="4" creationId="{00000000-0000-0000-0000-000000000000}"/>
          </ac:spMkLst>
        </pc:spChg>
      </pc:sldChg>
      <pc:sldMasterChg chg="setBg modSldLayout">
        <pc:chgData name="Keshab Sanjel" userId="52218e3c-22bd-4213-ac9d-38dd5fd005d6" providerId="ADAL" clId="{F4603F1E-A480-421C-B1C6-4E21539A5ECD}" dt="2021-08-03T14:21:52.176" v="16"/>
        <pc:sldMasterMkLst>
          <pc:docMk/>
          <pc:sldMasterMk cId="4017222754" sldId="2147484222"/>
        </pc:sldMasterMkLst>
        <pc:sldLayoutChg chg="setBg">
          <pc:chgData name="Keshab Sanjel" userId="52218e3c-22bd-4213-ac9d-38dd5fd005d6" providerId="ADAL" clId="{F4603F1E-A480-421C-B1C6-4E21539A5ECD}" dt="2021-08-03T14:21:52.176" v="16"/>
          <pc:sldLayoutMkLst>
            <pc:docMk/>
            <pc:sldMasterMk cId="4017222754" sldId="2147484222"/>
            <pc:sldLayoutMk cId="2350219832" sldId="2147484223"/>
          </pc:sldLayoutMkLst>
        </pc:sldLayoutChg>
        <pc:sldLayoutChg chg="setBg">
          <pc:chgData name="Keshab Sanjel" userId="52218e3c-22bd-4213-ac9d-38dd5fd005d6" providerId="ADAL" clId="{F4603F1E-A480-421C-B1C6-4E21539A5ECD}" dt="2021-08-03T14:21:52.176" v="16"/>
          <pc:sldLayoutMkLst>
            <pc:docMk/>
            <pc:sldMasterMk cId="4017222754" sldId="2147484222"/>
            <pc:sldLayoutMk cId="4039074506" sldId="2147484224"/>
          </pc:sldLayoutMkLst>
        </pc:sldLayoutChg>
        <pc:sldLayoutChg chg="setBg">
          <pc:chgData name="Keshab Sanjel" userId="52218e3c-22bd-4213-ac9d-38dd5fd005d6" providerId="ADAL" clId="{F4603F1E-A480-421C-B1C6-4E21539A5ECD}" dt="2021-08-03T14:21:52.176" v="16"/>
          <pc:sldLayoutMkLst>
            <pc:docMk/>
            <pc:sldMasterMk cId="4017222754" sldId="2147484222"/>
            <pc:sldLayoutMk cId="3575382690" sldId="2147484225"/>
          </pc:sldLayoutMkLst>
        </pc:sldLayoutChg>
        <pc:sldLayoutChg chg="setBg">
          <pc:chgData name="Keshab Sanjel" userId="52218e3c-22bd-4213-ac9d-38dd5fd005d6" providerId="ADAL" clId="{F4603F1E-A480-421C-B1C6-4E21539A5ECD}" dt="2021-08-03T14:21:52.176" v="16"/>
          <pc:sldLayoutMkLst>
            <pc:docMk/>
            <pc:sldMasterMk cId="4017222754" sldId="2147484222"/>
            <pc:sldLayoutMk cId="1934566379" sldId="2147484226"/>
          </pc:sldLayoutMkLst>
        </pc:sldLayoutChg>
        <pc:sldLayoutChg chg="setBg">
          <pc:chgData name="Keshab Sanjel" userId="52218e3c-22bd-4213-ac9d-38dd5fd005d6" providerId="ADAL" clId="{F4603F1E-A480-421C-B1C6-4E21539A5ECD}" dt="2021-08-03T14:21:52.176" v="16"/>
          <pc:sldLayoutMkLst>
            <pc:docMk/>
            <pc:sldMasterMk cId="4017222754" sldId="2147484222"/>
            <pc:sldLayoutMk cId="4161209638" sldId="2147484227"/>
          </pc:sldLayoutMkLst>
        </pc:sldLayoutChg>
        <pc:sldLayoutChg chg="setBg">
          <pc:chgData name="Keshab Sanjel" userId="52218e3c-22bd-4213-ac9d-38dd5fd005d6" providerId="ADAL" clId="{F4603F1E-A480-421C-B1C6-4E21539A5ECD}" dt="2021-08-03T14:21:52.176" v="16"/>
          <pc:sldLayoutMkLst>
            <pc:docMk/>
            <pc:sldMasterMk cId="4017222754" sldId="2147484222"/>
            <pc:sldLayoutMk cId="3940675907" sldId="2147484228"/>
          </pc:sldLayoutMkLst>
        </pc:sldLayoutChg>
        <pc:sldLayoutChg chg="setBg">
          <pc:chgData name="Keshab Sanjel" userId="52218e3c-22bd-4213-ac9d-38dd5fd005d6" providerId="ADAL" clId="{F4603F1E-A480-421C-B1C6-4E21539A5ECD}" dt="2021-08-03T14:21:52.176" v="16"/>
          <pc:sldLayoutMkLst>
            <pc:docMk/>
            <pc:sldMasterMk cId="4017222754" sldId="2147484222"/>
            <pc:sldLayoutMk cId="211860852" sldId="2147484229"/>
          </pc:sldLayoutMkLst>
        </pc:sldLayoutChg>
        <pc:sldLayoutChg chg="setBg">
          <pc:chgData name="Keshab Sanjel" userId="52218e3c-22bd-4213-ac9d-38dd5fd005d6" providerId="ADAL" clId="{F4603F1E-A480-421C-B1C6-4E21539A5ECD}" dt="2021-08-03T14:21:52.176" v="16"/>
          <pc:sldLayoutMkLst>
            <pc:docMk/>
            <pc:sldMasterMk cId="4017222754" sldId="2147484222"/>
            <pc:sldLayoutMk cId="2326813034" sldId="2147484230"/>
          </pc:sldLayoutMkLst>
        </pc:sldLayoutChg>
        <pc:sldLayoutChg chg="setBg">
          <pc:chgData name="Keshab Sanjel" userId="52218e3c-22bd-4213-ac9d-38dd5fd005d6" providerId="ADAL" clId="{F4603F1E-A480-421C-B1C6-4E21539A5ECD}" dt="2021-08-03T14:21:52.176" v="16"/>
          <pc:sldLayoutMkLst>
            <pc:docMk/>
            <pc:sldMasterMk cId="4017222754" sldId="2147484222"/>
            <pc:sldLayoutMk cId="28743165" sldId="2147484231"/>
          </pc:sldLayoutMkLst>
        </pc:sldLayoutChg>
        <pc:sldLayoutChg chg="setBg">
          <pc:chgData name="Keshab Sanjel" userId="52218e3c-22bd-4213-ac9d-38dd5fd005d6" providerId="ADAL" clId="{F4603F1E-A480-421C-B1C6-4E21539A5ECD}" dt="2021-08-03T14:21:52.176" v="16"/>
          <pc:sldLayoutMkLst>
            <pc:docMk/>
            <pc:sldMasterMk cId="4017222754" sldId="2147484222"/>
            <pc:sldLayoutMk cId="200652535" sldId="2147484232"/>
          </pc:sldLayoutMkLst>
        </pc:sldLayoutChg>
        <pc:sldLayoutChg chg="setBg">
          <pc:chgData name="Keshab Sanjel" userId="52218e3c-22bd-4213-ac9d-38dd5fd005d6" providerId="ADAL" clId="{F4603F1E-A480-421C-B1C6-4E21539A5ECD}" dt="2021-08-03T14:21:52.176" v="16"/>
          <pc:sldLayoutMkLst>
            <pc:docMk/>
            <pc:sldMasterMk cId="4017222754" sldId="2147484222"/>
            <pc:sldLayoutMk cId="1325674595" sldId="2147484233"/>
          </pc:sldLayoutMkLst>
        </pc:sldLayoutChg>
      </pc:sldMaster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r>
              <a:rPr lang="en-US" dirty="0"/>
              <a:t>Dataset Specific Reporting Rate- FY 2081/082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/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0855962716198938E-2"/>
          <c:y val="0.12862670516728336"/>
          <c:w val="0.93709393296991705"/>
          <c:h val="0.530791043097459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Reporting rate</c:v>
                </c:pt>
              </c:strCache>
            </c:strRef>
          </c:tx>
          <c:spPr>
            <a:solidFill>
              <a:schemeClr val="tx1">
                <a:lumMod val="50000"/>
                <a:lumOff val="5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Reporting Status</c:v>
                </c:pt>
                <c:pt idx="1">
                  <c:v>Immunization</c:v>
                </c:pt>
                <c:pt idx="2">
                  <c:v>IMNCI</c:v>
                </c:pt>
                <c:pt idx="3">
                  <c:v>Nutrition- newly registered </c:v>
                </c:pt>
                <c:pt idx="4">
                  <c:v>Maternal and Newborn </c:v>
                </c:pt>
                <c:pt idx="5">
                  <c:v>Family Planning</c:v>
                </c:pt>
                <c:pt idx="6">
                  <c:v>Reproductive Health Morbidity </c:v>
                </c:pt>
                <c:pt idx="7">
                  <c:v>Malaria Elimination </c:v>
                </c:pt>
                <c:pt idx="8">
                  <c:v>Kala-azar Elimination </c:v>
                </c:pt>
                <c:pt idx="9">
                  <c:v>Leprosy Elimination </c:v>
                </c:pt>
                <c:pt idx="10">
                  <c:v>Tuberculosis </c:v>
                </c:pt>
                <c:pt idx="11">
                  <c:v>HIV/AIDS- PMTCT</c:v>
                </c:pt>
                <c:pt idx="12">
                  <c:v>OPD (Page 4)</c:v>
                </c:pt>
                <c:pt idx="13">
                  <c:v>GESI </c:v>
                </c:pt>
                <c:pt idx="14">
                  <c:v>Laboratory Services </c:v>
                </c:pt>
              </c:strCache>
            </c:strRef>
          </c:cat>
          <c:val>
            <c:numRef>
              <c:f>Sheet1!$B$2:$B$16</c:f>
              <c:numCache>
                <c:formatCode>General</c:formatCode>
                <c:ptCount val="15"/>
                <c:pt idx="0">
                  <c:v>99</c:v>
                </c:pt>
                <c:pt idx="1">
                  <c:v>90</c:v>
                </c:pt>
                <c:pt idx="2">
                  <c:v>97</c:v>
                </c:pt>
                <c:pt idx="3">
                  <c:v>90</c:v>
                </c:pt>
                <c:pt idx="4">
                  <c:v>98</c:v>
                </c:pt>
                <c:pt idx="5">
                  <c:v>95</c:v>
                </c:pt>
                <c:pt idx="6">
                  <c:v>60</c:v>
                </c:pt>
                <c:pt idx="7">
                  <c:v>80</c:v>
                </c:pt>
                <c:pt idx="8">
                  <c:v>86</c:v>
                </c:pt>
                <c:pt idx="9">
                  <c:v>89</c:v>
                </c:pt>
                <c:pt idx="10">
                  <c:v>95</c:v>
                </c:pt>
                <c:pt idx="11">
                  <c:v>60</c:v>
                </c:pt>
                <c:pt idx="12">
                  <c:v>75</c:v>
                </c:pt>
                <c:pt idx="13">
                  <c:v>50</c:v>
                </c:pt>
                <c:pt idx="14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59-4BA8-878E-F84B2A6661C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Reporting rate on time </c:v>
                </c:pt>
              </c:strCache>
            </c:strRef>
          </c:tx>
          <c:spPr>
            <a:solidFill>
              <a:srgbClr val="00206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Gill Sans MT" panose="020B0502020104020203" pitchFamily="34" charset="0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Sheet1!$A$2:$A$16</c:f>
              <c:strCache>
                <c:ptCount val="15"/>
                <c:pt idx="0">
                  <c:v>Reporting Status</c:v>
                </c:pt>
                <c:pt idx="1">
                  <c:v>Immunization</c:v>
                </c:pt>
                <c:pt idx="2">
                  <c:v>IMNCI</c:v>
                </c:pt>
                <c:pt idx="3">
                  <c:v>Nutrition- newly registered </c:v>
                </c:pt>
                <c:pt idx="4">
                  <c:v>Maternal and Newborn </c:v>
                </c:pt>
                <c:pt idx="5">
                  <c:v>Family Planning</c:v>
                </c:pt>
                <c:pt idx="6">
                  <c:v>Reproductive Health Morbidity </c:v>
                </c:pt>
                <c:pt idx="7">
                  <c:v>Malaria Elimination </c:v>
                </c:pt>
                <c:pt idx="8">
                  <c:v>Kala-azar Elimination </c:v>
                </c:pt>
                <c:pt idx="9">
                  <c:v>Leprosy Elimination </c:v>
                </c:pt>
                <c:pt idx="10">
                  <c:v>Tuberculosis </c:v>
                </c:pt>
                <c:pt idx="11">
                  <c:v>HIV/AIDS- PMTCT</c:v>
                </c:pt>
                <c:pt idx="12">
                  <c:v>OPD (Page 4)</c:v>
                </c:pt>
                <c:pt idx="13">
                  <c:v>GESI </c:v>
                </c:pt>
                <c:pt idx="14">
                  <c:v>Laboratory Services </c:v>
                </c:pt>
              </c:strCache>
            </c:strRef>
          </c:cat>
          <c:val>
            <c:numRef>
              <c:f>Sheet1!$C$2:$C$16</c:f>
              <c:numCache>
                <c:formatCode>General</c:formatCode>
                <c:ptCount val="15"/>
                <c:pt idx="0">
                  <c:v>95</c:v>
                </c:pt>
                <c:pt idx="1">
                  <c:v>80</c:v>
                </c:pt>
                <c:pt idx="2">
                  <c:v>98</c:v>
                </c:pt>
                <c:pt idx="3">
                  <c:v>67</c:v>
                </c:pt>
                <c:pt idx="4">
                  <c:v>57</c:v>
                </c:pt>
                <c:pt idx="5">
                  <c:v>79</c:v>
                </c:pt>
                <c:pt idx="6">
                  <c:v>78</c:v>
                </c:pt>
                <c:pt idx="7">
                  <c:v>60</c:v>
                </c:pt>
                <c:pt idx="8">
                  <c:v>80</c:v>
                </c:pt>
                <c:pt idx="9">
                  <c:v>85</c:v>
                </c:pt>
                <c:pt idx="10">
                  <c:v>89</c:v>
                </c:pt>
                <c:pt idx="11">
                  <c:v>90</c:v>
                </c:pt>
                <c:pt idx="12">
                  <c:v>70</c:v>
                </c:pt>
                <c:pt idx="13">
                  <c:v>70</c:v>
                </c:pt>
                <c:pt idx="14">
                  <c:v>74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90-4EEA-A58C-26D76B52CB3B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-1111075264"/>
        <c:axId val="-1111075808"/>
      </c:barChart>
      <c:catAx>
        <c:axId val="-11110752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-1111075808"/>
        <c:crosses val="autoZero"/>
        <c:auto val="1"/>
        <c:lblAlgn val="ctr"/>
        <c:lblOffset val="100"/>
        <c:tickLblSkip val="1"/>
        <c:noMultiLvlLbl val="0"/>
      </c:catAx>
      <c:valAx>
        <c:axId val="-1111075808"/>
        <c:scaling>
          <c:orientation val="minMax"/>
          <c:max val="1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Gill Sans MT" panose="020B0502020104020203" pitchFamily="34" charset="0"/>
                <a:ea typeface="+mn-ea"/>
                <a:cs typeface="+mn-cs"/>
              </a:defRPr>
            </a:pPr>
            <a:endParaRPr lang="en-US"/>
          </a:p>
        </c:txPr>
        <c:crossAx val="-1111075264"/>
        <c:crossesAt val="1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Gill Sans MT" panose="020B0502020104020203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  <a:latin typeface="Gill Sans MT" panose="020B0502020104020203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F4BE5FE-588D-454D-AC06-DF6E873F57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672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1A13AED-B343-468A-AD64-F73CD53062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70130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CD7F4-EBDC-4B8E-A8C1-731E216D7DB8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222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3D732-1FFC-4545-9B7E-1697C64E177A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2321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A13AED-B343-468A-AD64-F73CD5306285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44206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CD7F4-EBDC-4B8E-A8C1-731E216D7D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00932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DE5F2F8-5A72-4824-84F8-2712B2080A72}" type="slidenum">
              <a:rPr kumimoji="0" lang="en-US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479603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A13AED-B343-468A-AD64-F73CD5306285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45128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A13AED-B343-468A-AD64-F73CD5306285}" type="slidenum">
              <a:rPr lang="en-US" smtClean="0"/>
              <a:pPr>
                <a:defRPr/>
              </a:pPr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40564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3D732-1FFC-4545-9B7E-1697C64E177A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3267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3D732-1FFC-4545-9B7E-1697C64E177A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3405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A13AED-B343-468A-AD64-F73CD5306285}" type="slidenum">
              <a:rPr lang="en-US" smtClean="0"/>
              <a:pPr>
                <a:defRPr/>
              </a:pPr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1222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A13AED-B343-468A-AD64-F73CD5306285}" type="slidenum">
              <a:rPr lang="en-US" smtClean="0"/>
              <a:pPr>
                <a:defRPr/>
              </a:pPr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881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CD7F4-EBDC-4B8E-A8C1-731E216D7DB8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49497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ne-NP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२०७७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ne-NP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७८ को प्रगति अधिल्लो वर्षभन्दा १० प्रतिशतले बढेको छ भने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 </a:t>
            </a:r>
            <a:r>
              <a:rPr lang="ne-NP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लेख्नुहोस् र यदि १० प्रतिशतले घटेको छ भने </a:t>
            </a:r>
            <a:r>
              <a:rPr 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ne-NP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लेख्नुहोस्र ।</a:t>
            </a:r>
            <a:endParaRPr lang="en-US" sz="12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A13AED-B343-468A-AD64-F73CD5306285}" type="slidenum">
              <a:rPr lang="en-US" smtClean="0"/>
              <a:pPr>
                <a:defRPr/>
              </a:pPr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60818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A13AED-B343-468A-AD64-F73CD5306285}" type="slidenum">
              <a:rPr lang="en-US" smtClean="0"/>
              <a:pPr>
                <a:defRPr/>
              </a:pPr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535918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A13AED-B343-468A-AD64-F73CD5306285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8726034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81A13AED-B343-468A-AD64-F73CD53062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6782421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CD7F4-EBDC-4B8E-A8C1-731E216D7DB8}" type="slidenum">
              <a:rPr lang="en-US" smtClean="0"/>
              <a:pPr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222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CD7F4-EBDC-4B8E-A8C1-731E216D7D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3622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CD7F4-EBDC-4B8E-A8C1-731E216D7DB8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2975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Bar Diagram </a:t>
            </a:r>
            <a:r>
              <a:rPr lang="ne-NP" dirty="0"/>
              <a:t>लाई edit गरि आफ्नो स्वास्थ्य संस्थाको प्रतिवेदन प्रतिशतलाई उल्लेख गर्नुहोस्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CD7F4-EBDC-4B8E-A8C1-731E216D7DB8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186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 dirty="0"/>
              <a:t>Average visits</a:t>
            </a:r>
            <a:r>
              <a:rPr lang="en-US" sz="900" baseline="0" dirty="0"/>
              <a:t> of clients for health care services = total no of clients served (New and Repeated visits)/New clients</a:t>
            </a:r>
            <a:endParaRPr lang="ne-NP" sz="900" baseline="0" dirty="0"/>
          </a:p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9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*</a:t>
            </a:r>
            <a:r>
              <a:rPr lang="ne-NP" sz="9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२०७७</a:t>
            </a:r>
            <a:r>
              <a:rPr lang="en-US" sz="9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ne-NP" sz="9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७८ को प्रगति अधिल्लो वर्षभन्दा १० प्रतिशतले बढेको छ भने </a:t>
            </a:r>
            <a:r>
              <a:rPr lang="en-US" sz="9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+ </a:t>
            </a:r>
            <a:r>
              <a:rPr lang="ne-NP" sz="9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लेख्नुहोस् र यदि १० प्रतिशतले घटेको छ भने </a:t>
            </a:r>
            <a:r>
              <a:rPr lang="en-US" sz="9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</a:t>
            </a:r>
            <a:r>
              <a:rPr lang="ne-NP" sz="9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लेख्नुहोस्र ।</a:t>
            </a:r>
            <a:endParaRPr lang="en-US" sz="900" b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8CD7F4-EBDC-4B8E-A8C1-731E216D7DB8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764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3D732-1FFC-4545-9B7E-1697C64E177A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9875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3D732-1FFC-4545-9B7E-1697C64E177A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65865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1A13AED-B343-468A-AD64-F73CD5306285}" type="slidenum">
              <a:rPr lang="en-US" smtClean="0"/>
              <a:pPr>
                <a:defRPr/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923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663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99793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11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B4FAD-3BA8-4E6D-8397-F86B8721EA55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Government of Nepal - Wikipedia">
            <a:extLst>
              <a:ext uri="{FF2B5EF4-FFF2-40B4-BE49-F238E27FC236}">
                <a16:creationId xmlns:a16="http://schemas.microsoft.com/office/drawing/2014/main" id="{40B64DA8-B1E3-68EF-FB46-72ECA4C8D75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05311" y="81951"/>
            <a:ext cx="811462" cy="68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nepal[1]">
            <a:extLst>
              <a:ext uri="{FF2B5EF4-FFF2-40B4-BE49-F238E27FC236}">
                <a16:creationId xmlns:a16="http://schemas.microsoft.com/office/drawing/2014/main" id="{E6D37EC8-F7DA-7D51-57F4-3C9D541BF45D}"/>
              </a:ext>
            </a:extLst>
          </p:cNvPr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332" y="80629"/>
            <a:ext cx="559699" cy="5400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4841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2327" y="110840"/>
            <a:ext cx="9947564" cy="768626"/>
          </a:xfrm>
          <a:solidFill>
            <a:srgbClr val="0070C0"/>
          </a:solidFill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none"/>
        </p:style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8D69C-DAFE-4940-92BF-92F5B2031A4A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4" descr="nepal[1]">
            <a:extLst>
              <a:ext uri="{FF2B5EF4-FFF2-40B4-BE49-F238E27FC236}">
                <a16:creationId xmlns:a16="http://schemas.microsoft.com/office/drawing/2014/main" id="{841DAFA1-137E-1CEE-72C8-DD8C46B34FC7}"/>
              </a:ext>
            </a:extLst>
          </p:cNvPr>
          <p:cNvPicPr>
            <a:picLocks noChangeAspect="1" noChangeArrowheads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997" y="52561"/>
            <a:ext cx="639462" cy="61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Government of Nepal - Wikipedia">
            <a:extLst>
              <a:ext uri="{FF2B5EF4-FFF2-40B4-BE49-F238E27FC236}">
                <a16:creationId xmlns:a16="http://schemas.microsoft.com/office/drawing/2014/main" id="{432ACFAE-FCB7-F4B2-BCC9-7CA4245B296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4572" y="44797"/>
            <a:ext cx="899020" cy="755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839516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31A3-2049-4637-B732-4768F5320ED4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9216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A3D3C-0826-4CEB-9B55-622E6DE14164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81974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6EC3DB-1A87-4FF7-9A67-4496849F2C78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091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7369-0D73-479B-A52A-437732AF4180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9214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BCE6-BF65-49DE-90CE-64EEB4B0ED1D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43949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1C2B6-E232-4686-A5AB-465B17A628CC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96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Government of Nepal - Wikipedia">
            <a:extLst>
              <a:ext uri="{FF2B5EF4-FFF2-40B4-BE49-F238E27FC236}">
                <a16:creationId xmlns:a16="http://schemas.microsoft.com/office/drawing/2014/main" id="{FB9AC9F5-360F-01EC-E0F5-8B748E6BF558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18451" y="28142"/>
            <a:ext cx="912812" cy="7675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nepal[1]">
            <a:extLst>
              <a:ext uri="{FF2B5EF4-FFF2-40B4-BE49-F238E27FC236}">
                <a16:creationId xmlns:a16="http://schemas.microsoft.com/office/drawing/2014/main" id="{E2FB4B45-CF27-6697-F290-BE7ACE68B5A0}"/>
              </a:ext>
            </a:extLst>
          </p:cNvPr>
          <p:cNvPicPr>
            <a:picLocks noChangeAspect="1" noChangeArrowheads="1" noCrop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73" y="55616"/>
            <a:ext cx="795416" cy="7675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7808007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49070-890F-47B9-AF2A-7E6169D2BD6B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73096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043EA4-FC1B-4915-9948-2035BAA2F0F5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868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0DADE5-5D4A-4A23-B53E-47D18D71CF8C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72341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7DFE5-08F9-47E3-9191-8BA07D27C30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3" descr="subtlegrid">
            <a:extLst>
              <a:ext uri="{FF2B5EF4-FFF2-40B4-BE49-F238E27FC236}">
                <a16:creationId xmlns:a16="http://schemas.microsoft.com/office/drawing/2014/main" id="{867946A0-513E-75EE-5930-CF58902A4A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r="3125"/>
          <a:stretch>
            <a:fillRect/>
          </a:stretch>
        </p:blipFill>
        <p:spPr bwMode="auto">
          <a:xfrm>
            <a:off x="0" y="0"/>
            <a:ext cx="12192000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542976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620"/>
            <a:ext cx="10515600" cy="795623"/>
          </a:xfrm>
          <a:solidFill>
            <a:srgbClr val="0070C0"/>
          </a:solidFill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40ED9-185C-4299-9EAB-B2562EBD387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4" descr="nepal[1]">
            <a:extLst>
              <a:ext uri="{FF2B5EF4-FFF2-40B4-BE49-F238E27FC236}">
                <a16:creationId xmlns:a16="http://schemas.microsoft.com/office/drawing/2014/main" id="{73415E20-A672-311E-C494-79D9E3EAE43C}"/>
              </a:ext>
            </a:extLst>
          </p:cNvPr>
          <p:cNvPicPr>
            <a:picLocks noChangeAspect="1" noChangeArrowheads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23979"/>
            <a:ext cx="506468" cy="48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Government of Nepal - Wikipedia">
            <a:extLst>
              <a:ext uri="{FF2B5EF4-FFF2-40B4-BE49-F238E27FC236}">
                <a16:creationId xmlns:a16="http://schemas.microsoft.com/office/drawing/2014/main" id="{E79D4BB4-7123-A517-ADB7-8C578658B1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1707" y="42739"/>
            <a:ext cx="581218" cy="488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5611258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3162C-F421-44CD-B844-333FD0960D3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0625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1C5D2A-3CA6-49DB-811D-725EE141754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4560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B9C05-D784-4B43-982E-00958E7786D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42715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D2059-D7C9-4F4C-A9AE-8AE509E3E2EC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949358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21F8-2F78-4DAA-BE24-E5C6A9091743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599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073784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B4CF1-E809-4B3C-8A09-5F8F2DECC0E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43119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D3CB4-208D-45EA-B567-AA3B55DDE2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4621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F9B72-6E76-4331-B0DA-4A9850169B8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476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5953D-B5C5-4E7F-BA88-537E0258732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26867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6A7DFE5-08F9-47E3-9191-8BA07D27C30F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23" descr="subtlegrid">
            <a:extLst>
              <a:ext uri="{FF2B5EF4-FFF2-40B4-BE49-F238E27FC236}">
                <a16:creationId xmlns:a16="http://schemas.microsoft.com/office/drawing/2014/main" id="{867946A0-513E-75EE-5930-CF58902A4A8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r="3125"/>
          <a:stretch>
            <a:fillRect/>
          </a:stretch>
        </p:blipFill>
        <p:spPr bwMode="auto">
          <a:xfrm>
            <a:off x="0" y="0"/>
            <a:ext cx="12192000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566273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620"/>
            <a:ext cx="10515600" cy="795623"/>
          </a:xfrm>
          <a:solidFill>
            <a:srgbClr val="0070C0"/>
          </a:solidFill>
        </p:spPr>
        <p:txBody>
          <a:bodyPr>
            <a:normAutofit/>
          </a:bodyPr>
          <a:lstStyle>
            <a:lvl1pPr algn="ctr">
              <a:defRPr sz="4000" b="1">
                <a:solidFill>
                  <a:schemeClr val="bg1"/>
                </a:solidFill>
                <a:cs typeface="Kalimati" panose="00000400000000000000" pitchFamily="2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B40ED9-185C-4299-9EAB-B2562EBD387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7" name="Picture 4" descr="nepal[1]">
            <a:extLst>
              <a:ext uri="{FF2B5EF4-FFF2-40B4-BE49-F238E27FC236}">
                <a16:creationId xmlns:a16="http://schemas.microsoft.com/office/drawing/2014/main" id="{73415E20-A672-311E-C494-79D9E3EAE43C}"/>
              </a:ext>
            </a:extLst>
          </p:cNvPr>
          <p:cNvPicPr>
            <a:picLocks noChangeAspect="1" noChangeArrowheads="1" noCrop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23979"/>
            <a:ext cx="506468" cy="488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Government of Nepal - Wikipedia">
            <a:extLst>
              <a:ext uri="{FF2B5EF4-FFF2-40B4-BE49-F238E27FC236}">
                <a16:creationId xmlns:a16="http://schemas.microsoft.com/office/drawing/2014/main" id="{E79D4BB4-7123-A517-ADB7-8C578658B15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561707" y="42739"/>
            <a:ext cx="581218" cy="4886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2602125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3162C-F421-44CD-B844-333FD0960D3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59484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1C5D2A-3CA6-49DB-811D-725EE141754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939707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6B9C05-D784-4B43-982E-00958E7786DE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8340310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3D2059-D7C9-4F4C-A9AE-8AE509E3E2E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12375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905014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CB21F8-2F78-4DAA-BE24-E5C6A90917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919803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7B4CF1-E809-4B3C-8A09-5F8F2DECC0E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618112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FD3CB4-208D-45EA-B567-AA3B55DDE2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62960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BF9B72-6E76-4331-B0DA-4A9850169B80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29670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5B5953D-B5C5-4E7F-BA88-537E0258732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695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879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0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86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9804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6042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gif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5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F8DC8-7173-47C6-9712-CCC8EC374ADD}" type="datetimeFigureOut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E36F00-223F-4928-B0C7-CA1440ED8501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4" descr="nepal[1]">
            <a:extLst>
              <a:ext uri="{FF2B5EF4-FFF2-40B4-BE49-F238E27FC236}">
                <a16:creationId xmlns:a16="http://schemas.microsoft.com/office/drawing/2014/main" id="{A86B7BC8-EEC4-7ED9-D8D7-27E554482BD8}"/>
              </a:ext>
            </a:extLst>
          </p:cNvPr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28" y="114876"/>
            <a:ext cx="570953" cy="5509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Government of Nepal - Wikipedia">
            <a:extLst>
              <a:ext uri="{FF2B5EF4-FFF2-40B4-BE49-F238E27FC236}">
                <a16:creationId xmlns:a16="http://schemas.microsoft.com/office/drawing/2014/main" id="{5121C298-812F-A072-7BAC-4A3D85BC57E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52829" y="30117"/>
            <a:ext cx="811462" cy="6822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9108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35" r:id="rId1"/>
    <p:sldLayoutId id="2147484236" r:id="rId2"/>
    <p:sldLayoutId id="2147484237" r:id="rId3"/>
    <p:sldLayoutId id="2147484238" r:id="rId4"/>
    <p:sldLayoutId id="2147484239" r:id="rId5"/>
    <p:sldLayoutId id="2147484240" r:id="rId6"/>
    <p:sldLayoutId id="2147484241" r:id="rId7"/>
    <p:sldLayoutId id="2147484242" r:id="rId8"/>
    <p:sldLayoutId id="2147484243" r:id="rId9"/>
    <p:sldLayoutId id="2147484244" r:id="rId10"/>
    <p:sldLayoutId id="214748424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69557" y="53372"/>
            <a:ext cx="10108406" cy="6939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A4DDDB-E6B2-46D5-8DF7-28543A47FF5B}" type="datetime1">
              <a:rPr lang="en-US" smtClean="0"/>
              <a:pPr/>
              <a:t>3/9/2025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A5289-5F71-4AE7-A4C8-0A7E93053757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9" name="Picture 5" descr=" flag(010)"/>
          <p:cNvPicPr>
            <a:picLocks noChangeAspect="1" noChangeArrowheads="1" noCrop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77963" y="0"/>
            <a:ext cx="814037" cy="10046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om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78"/>
            <a:ext cx="1190625" cy="1000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1841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5" r:id="rId1"/>
    <p:sldLayoutId id="2147484296" r:id="rId2"/>
    <p:sldLayoutId id="2147484297" r:id="rId3"/>
    <p:sldLayoutId id="2147484298" r:id="rId4"/>
    <p:sldLayoutId id="2147484299" r:id="rId5"/>
    <p:sldLayoutId id="2147484300" r:id="rId6"/>
    <p:sldLayoutId id="2147484301" r:id="rId7"/>
    <p:sldLayoutId id="2147484302" r:id="rId8"/>
    <p:sldLayoutId id="2147484303" r:id="rId9"/>
    <p:sldLayoutId id="2147484304" r:id="rId10"/>
    <p:sldLayoutId id="214748430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641B1E1-1898-4696-B85C-53FF08557E0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27" descr="subtlegrid">
            <a:extLst>
              <a:ext uri="{FF2B5EF4-FFF2-40B4-BE49-F238E27FC236}">
                <a16:creationId xmlns:a16="http://schemas.microsoft.com/office/drawing/2014/main" id="{DA565E32-B4B7-775F-AF42-09F0B778BC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r="3125"/>
          <a:stretch>
            <a:fillRect/>
          </a:stretch>
        </p:blipFill>
        <p:spPr bwMode="auto">
          <a:xfrm>
            <a:off x="0" y="-17463"/>
            <a:ext cx="12192000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0912740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7" r:id="rId1"/>
    <p:sldLayoutId id="2147484308" r:id="rId2"/>
    <p:sldLayoutId id="2147484309" r:id="rId3"/>
    <p:sldLayoutId id="2147484310" r:id="rId4"/>
    <p:sldLayoutId id="2147484311" r:id="rId5"/>
    <p:sldLayoutId id="2147484312" r:id="rId6"/>
    <p:sldLayoutId id="2147484313" r:id="rId7"/>
    <p:sldLayoutId id="2147484314" r:id="rId8"/>
    <p:sldLayoutId id="2147484315" r:id="rId9"/>
    <p:sldLayoutId id="2147484316" r:id="rId10"/>
    <p:sldLayoutId id="214748431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fld id="{1641B1E1-1898-4696-B85C-53FF08557E00}" type="slidenum">
              <a:rPr lang="en-US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</a:rPr>
              <a:pPr defTabSz="457200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lang="en-US">
              <a:solidFill>
                <a:prstClr val="black">
                  <a:tint val="75000"/>
                </a:prstClr>
              </a:solidFill>
              <a:latin typeface="Calibri" panose="020F0502020204030204"/>
            </a:endParaRPr>
          </a:p>
        </p:txBody>
      </p:sp>
      <p:pic>
        <p:nvPicPr>
          <p:cNvPr id="7" name="Picture 27" descr="subtlegrid">
            <a:extLst>
              <a:ext uri="{FF2B5EF4-FFF2-40B4-BE49-F238E27FC236}">
                <a16:creationId xmlns:a16="http://schemas.microsoft.com/office/drawing/2014/main" id="{DA565E32-B4B7-775F-AF42-09F0B778BC0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25" r="3125"/>
          <a:stretch>
            <a:fillRect/>
          </a:stretch>
        </p:blipFill>
        <p:spPr bwMode="auto">
          <a:xfrm>
            <a:off x="0" y="-17463"/>
            <a:ext cx="12192000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7366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1" r:id="rId1"/>
    <p:sldLayoutId id="2147484332" r:id="rId2"/>
    <p:sldLayoutId id="2147484333" r:id="rId3"/>
    <p:sldLayoutId id="2147484334" r:id="rId4"/>
    <p:sldLayoutId id="2147484335" r:id="rId5"/>
    <p:sldLayoutId id="2147484336" r:id="rId6"/>
    <p:sldLayoutId id="2147484337" r:id="rId7"/>
    <p:sldLayoutId id="2147484338" r:id="rId8"/>
    <p:sldLayoutId id="2147484339" r:id="rId9"/>
    <p:sldLayoutId id="2147484340" r:id="rId10"/>
    <p:sldLayoutId id="214748434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3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479376" y="685800"/>
            <a:ext cx="11197244" cy="22098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00000"/>
              </a:lnSpc>
              <a:defRPr/>
            </a:pPr>
            <a:r>
              <a:rPr lang="ne-IN" altLang="en-US" sz="4800" b="1" kern="1200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स्वास्थ्य </a:t>
            </a:r>
            <a:r>
              <a:rPr lang="ne-IN" altLang="en-US" sz="4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संस्थाहरूले प्रस्तुत गर्ने </a:t>
            </a:r>
            <a:br>
              <a:rPr lang="ne-IN" altLang="en-US" sz="4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ne-NP" altLang="en-US" sz="4800" b="1" kern="1200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स्वास्थ्य कार्यक्रमहरुको </a:t>
            </a:r>
            <a:br>
              <a:rPr lang="ne-IN" altLang="en-US" sz="4800" b="1" kern="1200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ne-NP" altLang="en-US" sz="4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अर्ध</a:t>
            </a:r>
            <a:r>
              <a:rPr lang="en-US" altLang="en-US" sz="4800" b="1" kern="1200" dirty="0" err="1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वार्षिक</a:t>
            </a:r>
            <a:r>
              <a:rPr lang="en-US" altLang="en-US" sz="4800" b="1" kern="1200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altLang="en-US" sz="4800" b="1" kern="1200" dirty="0" err="1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समीक्षा</a:t>
            </a:r>
            <a:r>
              <a:rPr lang="en-US" altLang="en-US" sz="4800" b="1" kern="1200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altLang="en-US" sz="4800" b="1" kern="1200" dirty="0" err="1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गोष्ठी</a:t>
            </a:r>
            <a:r>
              <a:rPr lang="en-US" altLang="en-US" sz="4800" b="1" kern="1200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en-US" altLang="en-US" sz="4800" b="1" kern="1200" dirty="0" err="1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आर्थिक</a:t>
            </a:r>
            <a:r>
              <a:rPr lang="en-US" altLang="en-US" sz="4800" b="1" kern="1200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 </a:t>
            </a:r>
            <a:r>
              <a:rPr lang="en-US" altLang="en-US" sz="4800" b="1" kern="1200" dirty="0" err="1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वर्ष</a:t>
            </a:r>
            <a:r>
              <a:rPr lang="en-US" altLang="en-US" sz="4800" b="1" kern="1200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ne-NP" altLang="en-US" sz="4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२०८१/०</a:t>
            </a:r>
            <a:r>
              <a:rPr lang="ne-IN" altLang="en-US" sz="4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८</a:t>
            </a:r>
            <a:r>
              <a:rPr lang="ne-NP" altLang="en-US" sz="4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२</a:t>
            </a:r>
            <a:br>
              <a:rPr lang="en-US" altLang="en-US" sz="4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endParaRPr lang="en-US" altLang="en-US" sz="4800" b="1" kern="1200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>
          <a:xfrm>
            <a:off x="749989" y="3352800"/>
            <a:ext cx="10668004" cy="3200400"/>
          </a:xfrm>
        </p:spPr>
        <p:txBody>
          <a:bodyPr vert="horz" lIns="91440" tIns="45720" rIns="91440" bIns="45720" rtlCol="0">
            <a:noAutofit/>
          </a:bodyPr>
          <a:lstStyle/>
          <a:p>
            <a:pPr indent="-2286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b="1" dirty="0" err="1">
                <a:latin typeface="Kokila" panose="020B0604020202020204" pitchFamily="34" charset="0"/>
                <a:cs typeface="Kalimati" panose="00000400000000000000" pitchFamily="2"/>
              </a:rPr>
              <a:t>स्वास्थ्य</a:t>
            </a:r>
            <a:r>
              <a:rPr lang="en-US" b="1" dirty="0">
                <a:latin typeface="Kokila" panose="020B0604020202020204" pitchFamily="34" charset="0"/>
                <a:cs typeface="Kalimati" panose="00000400000000000000" pitchFamily="2"/>
              </a:rPr>
              <a:t> </a:t>
            </a:r>
            <a:r>
              <a:rPr lang="en-US" b="1" dirty="0" err="1">
                <a:latin typeface="Kokila" panose="020B0604020202020204" pitchFamily="34" charset="0"/>
                <a:cs typeface="Kalimati" panose="00000400000000000000" pitchFamily="2"/>
              </a:rPr>
              <a:t>संस्थाको</a:t>
            </a:r>
            <a:r>
              <a:rPr lang="en-US" b="1" dirty="0">
                <a:latin typeface="Kokila" panose="020B0604020202020204" pitchFamily="34" charset="0"/>
                <a:cs typeface="Kalimati" panose="00000400000000000000" pitchFamily="2"/>
              </a:rPr>
              <a:t> </a:t>
            </a:r>
            <a:r>
              <a:rPr lang="en-US" b="1" dirty="0" err="1">
                <a:latin typeface="Kokila" panose="020B0604020202020204" pitchFamily="34" charset="0"/>
                <a:cs typeface="Kalimati" panose="00000400000000000000" pitchFamily="2"/>
              </a:rPr>
              <a:t>नाम</a:t>
            </a:r>
            <a:r>
              <a:rPr lang="en-US" b="1" dirty="0">
                <a:latin typeface="Kokila" panose="020B0604020202020204" pitchFamily="34" charset="0"/>
                <a:cs typeface="Kalimati" panose="00000400000000000000" pitchFamily="2"/>
              </a:rPr>
              <a:t>: </a:t>
            </a:r>
          </a:p>
          <a:p>
            <a:pPr indent="-2286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ne-NP" altLang="en-US" b="1" dirty="0">
                <a:latin typeface="Kokila" panose="020B0604020202020204" pitchFamily="34" charset="0"/>
                <a:cs typeface="Kalimati" panose="00000400000000000000" pitchFamily="2"/>
              </a:rPr>
              <a:t>उप/नगर/गाउँ</a:t>
            </a:r>
            <a:r>
              <a:rPr lang="en-US" altLang="en-US" b="1" dirty="0">
                <a:latin typeface="Kokila" panose="020B0604020202020204" pitchFamily="34" charset="0"/>
                <a:cs typeface="Kalimati" panose="00000400000000000000" pitchFamily="2"/>
              </a:rPr>
              <a:t>/</a:t>
            </a:r>
            <a:r>
              <a:rPr lang="ne-NP" altLang="en-US" b="1" dirty="0">
                <a:latin typeface="Kokila" panose="020B0604020202020204" pitchFamily="34" charset="0"/>
                <a:cs typeface="Kalimati" panose="00000400000000000000" pitchFamily="2"/>
              </a:rPr>
              <a:t>पालिका:</a:t>
            </a:r>
            <a:endParaRPr lang="en-US" b="1" dirty="0">
              <a:latin typeface="Kokila" panose="020B0604020202020204" pitchFamily="34" charset="0"/>
              <a:cs typeface="Kalimati" panose="00000400000000000000" pitchFamily="2"/>
            </a:endParaRPr>
          </a:p>
          <a:p>
            <a:pPr indent="-2286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b="1" dirty="0" err="1">
                <a:latin typeface="Kokila" panose="020B0604020202020204" pitchFamily="34" charset="0"/>
                <a:cs typeface="Kalimati" panose="00000400000000000000" pitchFamily="2"/>
              </a:rPr>
              <a:t>जिल्ला</a:t>
            </a:r>
            <a:r>
              <a:rPr lang="en-US" b="1" dirty="0">
                <a:latin typeface="Kokila" panose="020B0604020202020204" pitchFamily="34" charset="0"/>
                <a:cs typeface="Kalimati" panose="00000400000000000000" pitchFamily="2"/>
              </a:rPr>
              <a:t>:</a:t>
            </a:r>
          </a:p>
          <a:p>
            <a:pPr indent="-2286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b="1" dirty="0" err="1">
                <a:latin typeface="Kokila" panose="020B0604020202020204" pitchFamily="34" charset="0"/>
                <a:cs typeface="Kalimati" panose="00000400000000000000" pitchFamily="2"/>
              </a:rPr>
              <a:t>प्रस्तुतकर्ता</a:t>
            </a:r>
            <a:r>
              <a:rPr lang="en-US" b="1" dirty="0">
                <a:latin typeface="Kokila" panose="020B0604020202020204" pitchFamily="34" charset="0"/>
                <a:cs typeface="Kalimati" panose="00000400000000000000" pitchFamily="2"/>
              </a:rPr>
              <a:t>:</a:t>
            </a:r>
          </a:p>
          <a:p>
            <a:pPr indent="-228600" algn="l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b="1" dirty="0" err="1">
                <a:latin typeface="Kokila" panose="020B0604020202020204" pitchFamily="34" charset="0"/>
                <a:cs typeface="Kalimati" panose="00000400000000000000" pitchFamily="2"/>
              </a:rPr>
              <a:t>पद</a:t>
            </a:r>
            <a:r>
              <a:rPr lang="en-US" b="1" dirty="0">
                <a:latin typeface="Kokila" panose="020B0604020202020204" pitchFamily="34" charset="0"/>
                <a:cs typeface="Kalimati" panose="00000400000000000000" pitchFamily="2"/>
              </a:rPr>
              <a:t>: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85121803"/>
              </p:ext>
            </p:extLst>
          </p:nvPr>
        </p:nvGraphicFramePr>
        <p:xfrm>
          <a:off x="108009" y="1018963"/>
          <a:ext cx="11550591" cy="56104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138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832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2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08865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27928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92343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622021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सि.नं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गाउँघर </a:t>
                      </a:r>
                      <a:r>
                        <a:rPr lang="ne-NP" sz="2400" b="1" dirty="0">
                          <a:solidFill>
                            <a:schemeClr val="bg1"/>
                          </a:solidFill>
                          <a:latin typeface="Preeti" pitchFamily="2" charset="0"/>
                          <a:ea typeface="Calibri"/>
                          <a:cs typeface="Times New Roman"/>
                        </a:rPr>
                        <a:t>क्लिनिक</a:t>
                      </a:r>
                      <a:r>
                        <a:rPr lang="ne-NP" sz="24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को नाम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वडा</a:t>
                      </a:r>
                      <a:r>
                        <a:rPr lang="ne-NP" sz="24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नं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b="1" dirty="0">
                          <a:solidFill>
                            <a:schemeClr val="bg1"/>
                          </a:solidFill>
                          <a:latin typeface="Preeti" pitchFamily="2" charset="0"/>
                          <a:ea typeface="Calibri"/>
                          <a:cs typeface="Times New Roman"/>
                        </a:rPr>
                        <a:t>क्लिनिक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Preeti" pitchFamily="2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e-NP" sz="2400" b="1" dirty="0">
                          <a:solidFill>
                            <a:schemeClr val="bg1"/>
                          </a:solidFill>
                          <a:latin typeface="Preeti" pitchFamily="2" charset="0"/>
                          <a:ea typeface="Calibri"/>
                          <a:cs typeface="Times New Roman"/>
                        </a:rPr>
                        <a:t>संचालन को लागि आवश्यक </a:t>
                      </a: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उपकरण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(छ</a:t>
                      </a:r>
                      <a:r>
                        <a:rPr lang="ne-NP" sz="24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वा छैन)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400800" algn="r"/>
                        </a:tabLst>
                        <a:defRPr/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गाउँघर </a:t>
                      </a:r>
                      <a:r>
                        <a:rPr lang="ne-NP" sz="2400" b="1" dirty="0">
                          <a:solidFill>
                            <a:schemeClr val="bg1"/>
                          </a:solidFill>
                          <a:latin typeface="Preeti" pitchFamily="2" charset="0"/>
                          <a:ea typeface="Calibri"/>
                          <a:cs typeface="Times New Roman"/>
                        </a:rPr>
                        <a:t>क्लिनिक</a:t>
                      </a: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नियमित संचालनमा छ/छैन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400800" algn="r"/>
                        </a:tabLst>
                        <a:defRPr/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</a:t>
                      </a:r>
                      <a:r>
                        <a:rPr lang="ne-NP" sz="24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संस्थावाट पैदल दुरी</a:t>
                      </a: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9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9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9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9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9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6977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983432" y="108012"/>
            <a:ext cx="10009112" cy="69269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0"/>
              </a:spcBef>
              <a:tabLst>
                <a:tab pos="6400800" algn="r"/>
              </a:tabLst>
            </a:pPr>
            <a:r>
              <a:rPr lang="ne-NP" sz="3600" b="1" dirty="0">
                <a:solidFill>
                  <a:schemeClr val="bg1"/>
                </a:solidFill>
                <a:latin typeface="Preeti" pitchFamily="2" charset="0"/>
                <a:ea typeface="Calibri"/>
                <a:cs typeface="Times New Roman"/>
              </a:rPr>
              <a:t>गाउँघर क्लिनिकको विवरण</a:t>
            </a:r>
            <a:endParaRPr lang="en-US" sz="3600" b="1" dirty="0">
              <a:solidFill>
                <a:schemeClr val="bg1"/>
              </a:solidFill>
              <a:latin typeface="Preeti" pitchFamily="2" charset="0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3446000"/>
              </p:ext>
            </p:extLst>
          </p:nvPr>
        </p:nvGraphicFramePr>
        <p:xfrm>
          <a:off x="119335" y="1043140"/>
          <a:ext cx="11953329" cy="535882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793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20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63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412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9624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980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169224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सि.नं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खोप </a:t>
                      </a:r>
                      <a:r>
                        <a:rPr lang="ne-NP" sz="2400" b="1" dirty="0">
                          <a:solidFill>
                            <a:schemeClr val="bg1"/>
                          </a:solidFill>
                          <a:latin typeface="Preeti" pitchFamily="2" charset="0"/>
                          <a:ea typeface="Calibri"/>
                          <a:cs typeface="Times New Roman"/>
                        </a:rPr>
                        <a:t>क्लिनिक</a:t>
                      </a:r>
                      <a:r>
                        <a:rPr lang="ne-NP" sz="24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को नाम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वडा</a:t>
                      </a:r>
                      <a:r>
                        <a:rPr lang="ne-NP" sz="24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नं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b="1" dirty="0">
                          <a:solidFill>
                            <a:schemeClr val="bg1"/>
                          </a:solidFill>
                          <a:latin typeface="Preeti" pitchFamily="2" charset="0"/>
                          <a:ea typeface="Calibri"/>
                          <a:cs typeface="Times New Roman"/>
                        </a:rPr>
                        <a:t>क्लिनिक</a:t>
                      </a:r>
                      <a:r>
                        <a:rPr lang="en-US" sz="2400" b="1" dirty="0">
                          <a:solidFill>
                            <a:schemeClr val="bg1"/>
                          </a:solidFill>
                          <a:latin typeface="Preeti" pitchFamily="2" charset="0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ne-NP" sz="2400" b="1" dirty="0">
                          <a:solidFill>
                            <a:schemeClr val="bg1"/>
                          </a:solidFill>
                          <a:latin typeface="Preeti" pitchFamily="2" charset="0"/>
                          <a:ea typeface="Calibri"/>
                          <a:cs typeface="Times New Roman"/>
                        </a:rPr>
                        <a:t>संचालनको लागि आवश्यक </a:t>
                      </a: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पूर्वाधार (छ</a:t>
                      </a:r>
                      <a:r>
                        <a:rPr lang="ne-NP" sz="24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वा छैन)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400800" algn="r"/>
                        </a:tabLst>
                        <a:defRPr/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खोप </a:t>
                      </a:r>
                      <a:r>
                        <a:rPr lang="ne-NP" sz="2400" b="1" dirty="0">
                          <a:solidFill>
                            <a:schemeClr val="bg1"/>
                          </a:solidFill>
                          <a:latin typeface="Preeti" pitchFamily="2" charset="0"/>
                          <a:ea typeface="Calibri"/>
                          <a:cs typeface="Times New Roman"/>
                        </a:rPr>
                        <a:t>क्लिनिक</a:t>
                      </a: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नियमित संचालनमा छ/छैन 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400800" algn="r"/>
                        </a:tabLst>
                        <a:defRPr/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</a:t>
                      </a:r>
                      <a:r>
                        <a:rPr lang="ne-NP" sz="24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संस्थावाट पैदल दुरी</a:t>
                      </a: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28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28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828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828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828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8282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99456" y="116632"/>
            <a:ext cx="9757084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>
              <a:lnSpc>
                <a:spcPct val="115000"/>
              </a:lnSpc>
              <a:spcBef>
                <a:spcPts val="0"/>
              </a:spcBef>
              <a:tabLst>
                <a:tab pos="6400800" algn="r"/>
              </a:tabLst>
            </a:pPr>
            <a:r>
              <a:rPr lang="ne-NP" sz="3600" b="1" dirty="0">
                <a:solidFill>
                  <a:schemeClr val="bg1"/>
                </a:solidFill>
                <a:latin typeface="Preeti" pitchFamily="2" charset="0"/>
                <a:ea typeface="Calibri"/>
                <a:cs typeface="Times New Roman"/>
              </a:rPr>
              <a:t>खोप क्लिनिकको विवरण</a:t>
            </a:r>
            <a:endParaRPr lang="en-US" sz="3600" b="1" dirty="0">
              <a:solidFill>
                <a:schemeClr val="bg1"/>
              </a:solidFill>
              <a:latin typeface="Preeti" pitchFamily="2" charset="0"/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51069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5A03E0-9A57-4BC7-A14F-7201EDB069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7428" y="81343"/>
            <a:ext cx="10302463" cy="611353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ne-NP" sz="2400" dirty="0"/>
              <a:t>स्वास्थ्य संस्थाको </a:t>
            </a:r>
            <a:r>
              <a:rPr lang="ne-NP" sz="2400" dirty="0">
                <a:latin typeface="+mn-lt"/>
              </a:rPr>
              <a:t>मुख्य</a:t>
            </a:r>
            <a:r>
              <a:rPr lang="en-US" sz="2400" dirty="0">
                <a:latin typeface="+mn-lt"/>
              </a:rPr>
              <a:t> Commodities </a:t>
            </a:r>
            <a:r>
              <a:rPr lang="ne-NP" sz="2400" dirty="0">
                <a:latin typeface="+mn-lt"/>
              </a:rPr>
              <a:t>को मौज्दात अवस्था</a:t>
            </a:r>
            <a:endParaRPr lang="en-US" sz="2400" dirty="0">
              <a:latin typeface="+mn-lt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42A0B4-1768-4D75-AF0C-10C5F93B5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48E712E6-5E40-44E1-A4FD-F6D8F2B34E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8973034"/>
              </p:ext>
            </p:extLst>
          </p:nvPr>
        </p:nvGraphicFramePr>
        <p:xfrm>
          <a:off x="157654" y="800708"/>
          <a:ext cx="11809754" cy="5728716"/>
        </p:xfrm>
        <a:graphic>
          <a:graphicData uri="http://schemas.openxmlformats.org/drawingml/2006/table">
            <a:tbl>
              <a:tblPr firstRow="1" bandRow="1"/>
              <a:tblGrid>
                <a:gridCol w="6863514">
                  <a:extLst>
                    <a:ext uri="{9D8B030D-6E8A-4147-A177-3AD203B41FA5}">
                      <a16:colId xmlns:a16="http://schemas.microsoft.com/office/drawing/2014/main" val="3962402846"/>
                    </a:ext>
                  </a:extLst>
                </a:gridCol>
                <a:gridCol w="2473120">
                  <a:extLst>
                    <a:ext uri="{9D8B030D-6E8A-4147-A177-3AD203B41FA5}">
                      <a16:colId xmlns:a16="http://schemas.microsoft.com/office/drawing/2014/main" val="384539311"/>
                    </a:ext>
                  </a:extLst>
                </a:gridCol>
                <a:gridCol w="2473120">
                  <a:extLst>
                    <a:ext uri="{9D8B030D-6E8A-4147-A177-3AD203B41FA5}">
                      <a16:colId xmlns:a16="http://schemas.microsoft.com/office/drawing/2014/main" val="576467899"/>
                    </a:ext>
                  </a:extLst>
                </a:gridCol>
              </a:tblGrid>
              <a:tr h="3792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Commodity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e-IN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Mangal" panose="02040503050203030202" pitchFamily="18" charset="0"/>
                          <a:cs typeface="Mangal" panose="02040503050203030202" pitchFamily="18" charset="0"/>
                        </a:rPr>
                        <a:t>आ</a:t>
                      </a:r>
                      <a:r>
                        <a:rPr lang="ne-IN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.ब २०</a:t>
                      </a:r>
                      <a:r>
                        <a:rPr lang="ne-NP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८१</a:t>
                      </a:r>
                      <a:r>
                        <a:rPr lang="ne-IN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।८</a:t>
                      </a:r>
                      <a:r>
                        <a:rPr lang="ne-NP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२</a:t>
                      </a:r>
                      <a:r>
                        <a:rPr lang="ne-IN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 को जम्मा खपत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(</a:t>
                      </a:r>
                      <a:r>
                        <a:rPr lang="ne-NP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फाल्गुन</a:t>
                      </a:r>
                      <a:r>
                        <a:rPr lang="hi-IN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 मसान्त</a:t>
                      </a:r>
                      <a:r>
                        <a:rPr lang="ne-NP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)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0"/>
                        <a:cs typeface="Kalimati" panose="00000400000000000000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e-NP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हालको 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(</a:t>
                      </a:r>
                      <a:r>
                        <a:rPr lang="ne-NP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फाल्गुन</a:t>
                      </a:r>
                      <a:r>
                        <a:rPr lang="hi-IN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 मसान्त</a:t>
                      </a:r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) </a:t>
                      </a:r>
                      <a:r>
                        <a:rPr lang="ne-NP" sz="1800" b="1" dirty="0">
                          <a:solidFill>
                            <a:schemeClr val="bg1"/>
                          </a:solidFill>
                          <a:latin typeface="+mn-lt"/>
                          <a:cs typeface="Kalimati" panose="00000400000000000000" pitchFamily="2"/>
                        </a:rPr>
                        <a:t>मौज्दात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0"/>
                        <a:cs typeface="Kalimati" panose="00000400000000000000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618816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Condom</a:t>
                      </a:r>
                      <a:r>
                        <a:rPr lang="ne-NP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(number)</a:t>
                      </a:r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433854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Depo (DMPA- Injectable)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592008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Oral Contraceptive Pills Cycle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023813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Implant (5 years effectiveness) Set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941868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IUD Cut 380A Set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31740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7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Oxytocin</a:t>
                      </a:r>
                      <a:r>
                        <a:rPr lang="fr-FR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 5 IU/ml Injection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fr-FR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fr-FR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16493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Magnesium Sulphate I gm/2ml 50% w/v Injection 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84877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Gentamycin 40 mg/ml, 2ml injection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818273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7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Oral rehydration salt powder (ORS)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33700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Zinc Sulphate 20mg Tablet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47642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Amoxicillin 125mg DT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62820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Amoxicillin 250mg DT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850864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Amoxicillin 125mg/5 ml 60ml Syrup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686834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700" b="0" i="0" u="none" strike="noStrike" dirty="0">
                          <a:solidFill>
                            <a:srgbClr val="000000"/>
                          </a:solidFill>
                          <a:effectLst/>
                          <a:latin typeface="Gill Sans MT" panose="020B0502020104020203" pitchFamily="34" charset="0"/>
                        </a:rPr>
                        <a:t>Chlorhexidine gel 4% (Navi Malam) Tube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2784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2ECA4422-F601-4D2D-AA40-AE8E0948929B}"/>
              </a:ext>
            </a:extLst>
          </p:cNvPr>
          <p:cNvSpPr txBox="1"/>
          <p:nvPr/>
        </p:nvSpPr>
        <p:spPr>
          <a:xfrm>
            <a:off x="157655" y="6427043"/>
            <a:ext cx="1180975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en-US" i="1" dirty="0">
                <a:solidFill>
                  <a:prstClr val="white">
                    <a:lumMod val="50000"/>
                  </a:prstClr>
                </a:solidFill>
                <a:latin typeface="Calibri" panose="020F0502020204030204"/>
              </a:rPr>
              <a:t>Instruction: extract the stock status of key commodities from </a:t>
            </a:r>
            <a:r>
              <a:rPr lang="en-US" i="1" dirty="0" err="1">
                <a:solidFill>
                  <a:prstClr val="white">
                    <a:lumMod val="50000"/>
                  </a:prstClr>
                </a:solidFill>
                <a:latin typeface="Calibri" panose="020F0502020204030204"/>
              </a:rPr>
              <a:t>eLMIS</a:t>
            </a:r>
            <a:r>
              <a:rPr lang="en-US" i="1" dirty="0">
                <a:solidFill>
                  <a:prstClr val="white">
                    <a:lumMod val="50000"/>
                  </a:prstClr>
                </a:solidFill>
                <a:latin typeface="Calibri" panose="020F0502020204030204"/>
              </a:rPr>
              <a:t> software and put in the table above </a:t>
            </a:r>
          </a:p>
        </p:txBody>
      </p:sp>
    </p:spTree>
    <p:extLst>
      <p:ext uri="{BB962C8B-B14F-4D97-AF65-F5344CB8AC3E}">
        <p14:creationId xmlns:p14="http://schemas.microsoft.com/office/powerpoint/2010/main" val="23494389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14B335-967A-409A-4A63-35417A44EA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Stock-Out </a:t>
            </a:r>
            <a:r>
              <a:rPr lang="ne-NP" sz="3200" dirty="0"/>
              <a:t>भएको औषधिको विवरण २०८१/८२ (जुनसुकै बेला)</a:t>
            </a:r>
            <a:endParaRPr lang="en-US" sz="32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F7AD3F8D-2719-1026-AC18-62A298769A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860290"/>
              </p:ext>
            </p:extLst>
          </p:nvPr>
        </p:nvGraphicFramePr>
        <p:xfrm>
          <a:off x="157654" y="800708"/>
          <a:ext cx="11809754" cy="5470199"/>
        </p:xfrm>
        <a:graphic>
          <a:graphicData uri="http://schemas.openxmlformats.org/drawingml/2006/table">
            <a:tbl>
              <a:tblPr firstRow="1" bandRow="1"/>
              <a:tblGrid>
                <a:gridCol w="5633546">
                  <a:extLst>
                    <a:ext uri="{9D8B030D-6E8A-4147-A177-3AD203B41FA5}">
                      <a16:colId xmlns:a16="http://schemas.microsoft.com/office/drawing/2014/main" val="3962402846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val="384539311"/>
                    </a:ext>
                  </a:extLst>
                </a:gridCol>
                <a:gridCol w="3356808">
                  <a:extLst>
                    <a:ext uri="{9D8B030D-6E8A-4147-A177-3AD203B41FA5}">
                      <a16:colId xmlns:a16="http://schemas.microsoft.com/office/drawing/2014/main" val="576467899"/>
                    </a:ext>
                  </a:extLst>
                </a:gridCol>
              </a:tblGrid>
              <a:tr h="379277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Commodity Name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e-NP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स्टक आउट भएको (हो/ होइन)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0"/>
                        <a:cs typeface="Kalimati" panose="00000400000000000000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e-NP" sz="1800" b="1" i="0" u="none" strike="noStrike" dirty="0">
                          <a:solidFill>
                            <a:schemeClr val="bg1"/>
                          </a:solidFill>
                          <a:effectLst/>
                          <a:latin typeface="Gill Sans MT" panose="020B0502020104020203" pitchFamily="34" charset="0"/>
                          <a:cs typeface="Kalimati" panose="00000400000000000000" pitchFamily="2"/>
                        </a:rPr>
                        <a:t>स्टक आउट भएको अवधि </a:t>
                      </a:r>
                      <a:endParaRPr lang="en-US" sz="1800" b="1" i="0" u="none" strike="noStrike" dirty="0">
                        <a:solidFill>
                          <a:schemeClr val="bg1"/>
                        </a:solidFill>
                        <a:effectLst/>
                        <a:latin typeface="Gill Sans MT" panose="020B0502020104020203" pitchFamily="34" charset="0"/>
                        <a:cs typeface="Kalimati" panose="00000400000000000000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9618816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r>
                        <a:rPr lang="ne-NP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Kalimati" panose="00000400000000000000" pitchFamily="2"/>
                        </a:rPr>
                        <a:t>जस्तै: जिंक-ORS 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+mn-ea"/>
                        <a:cs typeface="Kalimati" panose="00000400000000000000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e-NP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Kalimati" panose="00000400000000000000" pitchFamily="2"/>
                        </a:rPr>
                        <a:t>स्टक आउट भएको  हो 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+mn-ea"/>
                        <a:cs typeface="Kalimati" panose="00000400000000000000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ne-NP" sz="18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Gill Sans MT" panose="020B0502020104020203" pitchFamily="34" charset="0"/>
                          <a:ea typeface="+mn-ea"/>
                          <a:cs typeface="Kalimati" panose="00000400000000000000" pitchFamily="2"/>
                        </a:rPr>
                        <a:t>३ महिना (मंग्सिर देखि माघ)</a:t>
                      </a:r>
                      <a:endParaRPr lang="en-US" sz="1800" b="1" i="0" u="none" strike="noStrike" kern="1200" dirty="0">
                        <a:solidFill>
                          <a:schemeClr val="tx1"/>
                        </a:solidFill>
                        <a:effectLst/>
                        <a:latin typeface="Gill Sans MT" panose="020B0502020104020203" pitchFamily="34" charset="0"/>
                        <a:ea typeface="+mn-ea"/>
                        <a:cs typeface="Kalimati" panose="00000400000000000000" pitchFamily="2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8433854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9592008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6023813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1941868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31740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fr-FR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fr-FR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fr-FR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416493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6084877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4818273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sv-SE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sv-SE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5733700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447642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962820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7850864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3686834"/>
                  </a:ext>
                </a:extLst>
              </a:tr>
              <a:tr h="363474"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endParaRPr lang="en-US" sz="1700" b="0" i="0" u="none" strike="noStrike" dirty="0">
                        <a:solidFill>
                          <a:srgbClr val="000000"/>
                        </a:solidFill>
                        <a:effectLst/>
                        <a:latin typeface="Gill Sans MT" panose="020B0502020104020203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70278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755188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199456" y="80628"/>
            <a:ext cx="9757084" cy="648072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ne-NP" altLang="en-US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Dataset अनुसार एच.एम.आइ.एस. प्रतिवेदन अवस्था</a:t>
            </a:r>
            <a:endParaRPr lang="en-US" alt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0875DE2B-D213-273F-9480-C0697E8EDFA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4904400"/>
              </p:ext>
            </p:extLst>
          </p:nvPr>
        </p:nvGraphicFramePr>
        <p:xfrm>
          <a:off x="152400" y="942609"/>
          <a:ext cx="11887200" cy="57629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14386660-88B2-D17A-1001-D987773DA2A7}"/>
              </a:ext>
            </a:extLst>
          </p:cNvPr>
          <p:cNvSpPr txBox="1"/>
          <p:nvPr/>
        </p:nvSpPr>
        <p:spPr>
          <a:xfrm>
            <a:off x="0" y="6157721"/>
            <a:ext cx="3810000" cy="707886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wrap="square" rtlCol="0">
            <a:spAutoFit/>
          </a:bodyPr>
          <a:lstStyle/>
          <a:p>
            <a:pPr algn="ctr"/>
            <a:r>
              <a:rPr lang="ne-NP" sz="2000" i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नोट: </a:t>
            </a:r>
            <a:r>
              <a:rPr lang="en-US" sz="2000" i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Bar Diagram </a:t>
            </a:r>
            <a:r>
              <a:rPr lang="ne-NP" sz="2000" i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लाई edit गरि आफ्नो संस्थाको प्रतिवेदन प्रतिशत (श्रोत:</a:t>
            </a:r>
            <a:r>
              <a:rPr lang="en-US" sz="2000" i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DHIS2) </a:t>
            </a:r>
            <a:r>
              <a:rPr lang="ne-NP" sz="2000" i="1" dirty="0">
                <a:solidFill>
                  <a:srgbClr val="0070C0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लाई उल्लेख गर्नुहोस् </a:t>
            </a:r>
            <a:endParaRPr lang="en-US" sz="2000" i="1" dirty="0">
              <a:solidFill>
                <a:srgbClr val="0070C0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83808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 txBox="1">
            <a:spLocks/>
          </p:cNvSpPr>
          <p:nvPr/>
        </p:nvSpPr>
        <p:spPr bwMode="auto">
          <a:xfrm>
            <a:off x="947428" y="72008"/>
            <a:ext cx="10081120" cy="908720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5143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8572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2001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1543050" indent="-1714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0002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4574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29146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371850" indent="-17145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ne-NP" altLang="en-US" sz="2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भौतिक पूर्वाधार</a:t>
            </a:r>
            <a:r>
              <a:rPr lang="en-US" altLang="en-US" sz="2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,</a:t>
            </a:r>
            <a:r>
              <a:rPr lang="ne-NP" altLang="en-US" sz="2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औषधि व्यबस्थापन</a:t>
            </a:r>
            <a:r>
              <a:rPr lang="en-US" altLang="en-US" sz="2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,</a:t>
            </a:r>
            <a:r>
              <a:rPr lang="ne-NP" altLang="en-US" sz="2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मानव स्रोत व्यबस्थापन</a:t>
            </a:r>
            <a:r>
              <a:rPr lang="en-US" altLang="en-US" sz="2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, </a:t>
            </a:r>
            <a:r>
              <a:rPr lang="ne-NP" altLang="en-US" sz="2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अभिलेख र प्रतिवेदन मा आईपरेका समस्याहरु</a:t>
            </a:r>
            <a:endParaRPr lang="en-US" altLang="en-US" sz="28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5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60890397"/>
              </p:ext>
            </p:extLst>
          </p:nvPr>
        </p:nvGraphicFramePr>
        <p:xfrm>
          <a:off x="173342" y="1160749"/>
          <a:ext cx="11899322" cy="4824535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32943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323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003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7723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भौतिक</a:t>
                      </a:r>
                      <a:r>
                        <a:rPr lang="ne-NP" sz="2800" b="1" baseline="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पूर्वाधार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औषधि व्यबस्थापन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मानव स्रोत व्यबस्थापन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altLang="en-US" sz="2800" b="1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अभिलेख र प्रतिवेदन </a:t>
                      </a:r>
                      <a:endParaRPr lang="en-US" sz="2800" b="1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4944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521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01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i-IN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i-IN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i-IN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i-IN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61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i-IN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i-IN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i-IN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2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i-IN" sz="28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42" marR="51442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6138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412" y="116632"/>
            <a:ext cx="10225136" cy="68407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स्वास्थ्य कार्यक्रमहरुको मुख्य प्रगति</a:t>
            </a:r>
            <a:endParaRPr 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5692802"/>
              </p:ext>
            </p:extLst>
          </p:nvPr>
        </p:nvGraphicFramePr>
        <p:xfrm>
          <a:off x="119336" y="1027992"/>
          <a:ext cx="11917322" cy="6125664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59046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212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216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185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552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सूचकहरू </a:t>
                      </a:r>
                      <a:endParaRPr lang="en-US" sz="24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एकाई</a:t>
                      </a:r>
                      <a:endParaRPr lang="en-US" sz="24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२०७९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०८०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२०८०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०८१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ne-NP" sz="2300" b="1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२०८१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०८२(अर्ध वार्षिक)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±</a:t>
                      </a:r>
                      <a:r>
                        <a:rPr lang="ne-NP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अवस्था</a:t>
                      </a:r>
                      <a:endParaRPr lang="en-US" sz="24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35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गाउँघर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किल्निकको मासिक प्रतिवेदन</a:t>
                      </a:r>
                      <a:r>
                        <a:rPr lang="en-US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93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खोप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किल्निकको मासिक प्रतिवेदन 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235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संस्थावाट प्रतिदिन सेवा दिएको 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औ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षत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235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गाउँघर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किल्निकहरू प्रतिदिन सेवा दिएको 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औ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षत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2355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खोप किल्निकहरूवाट प्रतिदिन सेवा दिएको 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औषत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415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महिला स्वास्थ्य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स्वयं सेविकाहरूवाट प्रति महिना सेवा दिएको 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औ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षत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617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सेवाको लागि सेवा लिन 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 नयाँ सेवाग्राहीहरूको संख्या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26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संस्थामा  सेवा लिन 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</a:t>
                      </a:r>
                      <a:r>
                        <a:rPr lang="en-US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जेष्ठ नयाँ सेवाग्राहीहरूको  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78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 सेवाको लागि 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सेवा लिन 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 औ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षत पटक 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पटक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2884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IN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सरसफाइ सेसन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पटक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469809012"/>
                  </a:ext>
                </a:extLst>
              </a:tr>
              <a:tr h="5173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IN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सरसफाइ सेसनमा सहभागी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29306758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9416" y="56659"/>
            <a:ext cx="10045116" cy="744049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खोप कार्यक्रमको मुख्य सुचकहरूको अवस्था</a:t>
            </a:r>
            <a:endParaRPr 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97333539"/>
              </p:ext>
            </p:extLst>
          </p:nvPr>
        </p:nvGraphicFramePr>
        <p:xfrm>
          <a:off x="155340" y="872717"/>
          <a:ext cx="11881319" cy="600456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58644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563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13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24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b="1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सूचकहरू</a:t>
                      </a:r>
                      <a:endParaRPr lang="en-US" sz="23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b="1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एकाई</a:t>
                      </a:r>
                      <a:endParaRPr lang="en-US" sz="23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२०७९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०८०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२०८०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०८१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२०८१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०८२(अर्ध वार्षिक)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3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±</a:t>
                      </a:r>
                      <a:r>
                        <a:rPr lang="ne-NP" sz="23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अवस्था</a:t>
                      </a:r>
                      <a:endParaRPr lang="en-US" sz="23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वि.सि.जि खोप लगाउने </a:t>
                      </a:r>
                      <a:r>
                        <a:rPr lang="ne-NP" sz="23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 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वर्ष </a:t>
                      </a:r>
                      <a:r>
                        <a:rPr lang="ne-NP" sz="23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मुनीका</a:t>
                      </a:r>
                      <a:r>
                        <a:rPr lang="ne-NP" sz="23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शिशु संख्या </a:t>
                      </a:r>
                      <a:endParaRPr lang="en-US" sz="23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r>
                        <a:rPr lang="ne-NP" sz="23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डि.पी.टी–हेप बि –हिब १</a:t>
                      </a:r>
                      <a:r>
                        <a:rPr lang="en-US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(पहिलो) खोप लगाउने </a:t>
                      </a:r>
                      <a:r>
                        <a:rPr lang="ne-NP" sz="23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 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वर्ष </a:t>
                      </a:r>
                      <a:r>
                        <a:rPr lang="ne-NP" sz="23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मुनीका</a:t>
                      </a:r>
                      <a:r>
                        <a:rPr lang="ne-NP" sz="23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शिशु संख्या </a:t>
                      </a:r>
                      <a:endParaRPr lang="ne-NP" sz="23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3424722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पोलीयो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खोप दोस्रो पटक लगाउने </a:t>
                      </a:r>
                      <a:r>
                        <a:rPr lang="ne-NP" sz="23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 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वर्ष</a:t>
                      </a:r>
                      <a:r>
                        <a:rPr lang="ne-NP" sz="23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मुनीका</a:t>
                      </a:r>
                      <a:r>
                        <a:rPr lang="ne-NP" sz="23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शिशु संख्या </a:t>
                      </a:r>
                      <a:endParaRPr lang="en-US" sz="23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b="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रोटा खोप दोश्रो पटक लगाउने </a:t>
                      </a:r>
                      <a:r>
                        <a:rPr lang="ne-NP" sz="2300" b="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 वर्ष मुनीका शिशु संख्या </a:t>
                      </a:r>
                      <a:endParaRPr lang="en-US" sz="2300" b="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3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डि.पी.टी–हेप बि –हिब ३</a:t>
                      </a:r>
                      <a:r>
                        <a:rPr lang="en-US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तेस्रो पटक खोप लगाउने </a:t>
                      </a:r>
                      <a:r>
                        <a:rPr lang="ne-NP" sz="23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 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वर्ष </a:t>
                      </a:r>
                      <a:r>
                        <a:rPr lang="ne-NP" sz="23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मुनीका</a:t>
                      </a:r>
                      <a:r>
                        <a:rPr lang="ne-NP" sz="23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शिशु संख्या </a:t>
                      </a:r>
                      <a:endParaRPr lang="ne-NP" sz="23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b="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पि.सी.भी. खोप तेस्रो 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पटक </a:t>
                      </a:r>
                      <a:r>
                        <a:rPr lang="ne-NP" sz="2300" b="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लगाउने १ वर्ष मुनीका शिशु संख्या </a:t>
                      </a:r>
                      <a:endParaRPr lang="en-US" sz="2300" b="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3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b="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एफ.आ.इ.पी.भी. खोप </a:t>
                      </a:r>
                      <a:r>
                        <a:rPr lang="ne-NP" sz="2300" b="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दोश्रो पटक लगाउने </a:t>
                      </a:r>
                      <a:r>
                        <a:rPr lang="ne-NP" sz="2300" b="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 वर्ष मुनीका शिशु संख्या </a:t>
                      </a:r>
                      <a:endParaRPr lang="en-US" sz="2300" b="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3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जापानीज इन्सेफल्याइटिस</a:t>
                      </a:r>
                      <a:r>
                        <a:rPr lang="ne-NP" sz="23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खोप लगाउने 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११</a:t>
                      </a:r>
                      <a:r>
                        <a:rPr lang="ne-NP" sz="23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देखि २३ महिनाका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बच्चा संख्या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दादुरा रूवेला खोप दोस्रो पटक लगाउने १२ देखि २३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महिनाका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बच्चा संख्या 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08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i-IN" sz="23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२३ म. भित्र पूर्णखोप प्राप्त गरेका </a:t>
                      </a:r>
                      <a:r>
                        <a:rPr lang="ne-NP" sz="23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बालबालिका संख्या </a:t>
                      </a:r>
                      <a:endParaRPr lang="en-US" sz="23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टि.डि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२ र २ प्लस  खोप लगाउने </a:t>
                      </a:r>
                      <a:r>
                        <a:rPr lang="ne-NP" sz="23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गर्भवति महिला </a:t>
                      </a:r>
                      <a:r>
                        <a:rPr lang="ne-NP" sz="23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2435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२४-५९ महिनामा खोप सुरु गरेका बच्चा संख्या 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3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CCE9BBF-2091-4A0A-B05E-070D9682BA87}"/>
              </a:ext>
            </a:extLst>
          </p:cNvPr>
          <p:cNvSpPr txBox="1">
            <a:spLocks/>
          </p:cNvSpPr>
          <p:nvPr/>
        </p:nvSpPr>
        <p:spPr>
          <a:xfrm>
            <a:off x="911424" y="56659"/>
            <a:ext cx="10045116" cy="74404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00000"/>
              </a:lnSpc>
              <a:spcAft>
                <a:spcPts val="0"/>
              </a:spcAft>
            </a:pPr>
            <a:r>
              <a:rPr lang="ne-NP" altLang="en-US" sz="3600" b="1" dirty="0">
                <a:solidFill>
                  <a:schemeClr val="bg1"/>
                </a:solidFill>
                <a:latin typeface="Kokila" panose="020B0604020202020204" pitchFamily="34" charset="0"/>
                <a:ea typeface="Mangal" pitchFamily="18" charset="0"/>
                <a:cs typeface="Kokila" panose="020B0604020202020204" pitchFamily="34" charset="0"/>
              </a:rPr>
              <a:t>खोप सेवा प्रदान गर्दा आईपरेका समस्या र सुझाबहरु</a:t>
            </a:r>
            <a:endParaRPr 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40208-0FE6-3847-12BA-5A6C79476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F89E7FFC-4F4B-5089-0330-3939582C2B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15772394"/>
              </p:ext>
            </p:extLst>
          </p:nvPr>
        </p:nvGraphicFramePr>
        <p:xfrm>
          <a:off x="119336" y="1052736"/>
          <a:ext cx="11917324" cy="5612070"/>
        </p:xfrm>
        <a:graphic>
          <a:graphicData uri="http://schemas.openxmlformats.org/drawingml/2006/table">
            <a:tbl>
              <a:tblPr/>
              <a:tblGrid>
                <a:gridCol w="595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Mangal" pitchFamily="18" charset="0"/>
                          <a:cs typeface="Kokila" panose="020B0604020202020204" pitchFamily="34" charset="0"/>
                        </a:rPr>
                        <a:t>समस्या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Mangal" pitchFamily="18" charset="0"/>
                          <a:cs typeface="Kokila" panose="020B0604020202020204" pitchFamily="34" charset="0"/>
                        </a:rPr>
                        <a:t>समाधानको उपाय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19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सुझाबहरु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64716"/>
                  </a:ext>
                </a:extLst>
              </a:tr>
              <a:tr h="120013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खोप कार्यक्रम अझै सुधार गर्न पालिका (स्वास्थ्य शाखा/ कार्यपालिकाले) गर्नु पर्ने काम हरु :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.............................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013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खोप कार्यक्रम अझै सुधार गर्न जिल्लाले गर्नु पर्ने काम हरु :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.............................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10628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1019436" y="76200"/>
            <a:ext cx="9973108" cy="6096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ne-NP" sz="32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पोषण कार्यक्रमको मुख्य सुचकहरूको अवस्था</a:t>
            </a:r>
            <a:endParaRPr lang="en-US" sz="32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3686533"/>
              </p:ext>
            </p:extLst>
          </p:nvPr>
        </p:nvGraphicFramePr>
        <p:xfrm>
          <a:off x="79141" y="914400"/>
          <a:ext cx="12036659" cy="563880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61692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9212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1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सूचकहरू</a:t>
                      </a:r>
                      <a:endParaRPr lang="en-US" sz="22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b="1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एकाई</a:t>
                      </a:r>
                      <a:endParaRPr lang="en-US" sz="22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२०७९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०८०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२०८०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०८१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२०८१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०८२(अर्ध वार्षिक)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±</a:t>
                      </a:r>
                      <a:r>
                        <a:rPr lang="ne-NP" sz="22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अवस्था</a:t>
                      </a:r>
                      <a:endParaRPr lang="en-US" sz="22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641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कम जन्म तौल भएका नवजात शिशु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2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बृद्धि </a:t>
                      </a:r>
                      <a:r>
                        <a:rPr lang="ne-NP" sz="22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अनुगमनको लागि दर्ता गरिएका २३ महिना पुरा गरेका जम्मा बालबालिका</a:t>
                      </a:r>
                      <a:r>
                        <a:rPr lang="en-US" sz="22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2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बृद्धि </a:t>
                      </a:r>
                      <a:r>
                        <a:rPr lang="ne-NP" sz="22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अनुगमनको लागि दर्ता गरिएका २३ महिना पुरा गरेका बालबालिकाहरूले तौल लिएको जम्मा पटक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42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जन्मेको १ घण्टा भित्र स्तनपान गराएको शिशु</a:t>
                      </a:r>
                      <a:r>
                        <a:rPr lang="en-US" sz="22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 </a:t>
                      </a:r>
                      <a:endParaRPr lang="en-US" sz="2200" b="0" i="0" u="none" strike="noStrike" dirty="0">
                        <a:solidFill>
                          <a:srgbClr val="000000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2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जन्मेको ६ महिनासम्म स्तनपान गराएको बच्चाहरूको 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42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शिघ्र कुपोषण भएका नयाँ </a:t>
                      </a: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बच्चा</a:t>
                      </a:r>
                      <a:r>
                        <a:rPr lang="en-US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 (Number of MAM Cases</a:t>
                      </a:r>
                      <a:r>
                        <a:rPr lang="ne-NP" sz="22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, new</a:t>
                      </a:r>
                      <a:r>
                        <a:rPr lang="en-US" sz="22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)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421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शिघ्र</a:t>
                      </a:r>
                      <a:r>
                        <a:rPr lang="ne-NP" sz="22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Times New Roman"/>
                          <a:cs typeface="Kokila" panose="020B0604020202020204" pitchFamily="34" charset="0"/>
                        </a:rPr>
                        <a:t> कुपोषित बच्चा निको भएको  प्रतिशत (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Times New Roman"/>
                          <a:cs typeface="Kokila" panose="020B0604020202020204" pitchFamily="34" charset="0"/>
                        </a:rPr>
                        <a:t>% of recovery rate of </a:t>
                      </a:r>
                      <a:r>
                        <a:rPr lang="ne-NP" sz="22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Times New Roman"/>
                          <a:cs typeface="Kokila" panose="020B0604020202020204" pitchFamily="34" charset="0"/>
                        </a:rPr>
                        <a:t>M</a:t>
                      </a:r>
                      <a:r>
                        <a:rPr lang="en-US" sz="22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Times New Roman"/>
                          <a:cs typeface="Kokila" panose="020B0604020202020204" pitchFamily="34" charset="0"/>
                        </a:rPr>
                        <a:t>AM cases</a:t>
                      </a:r>
                      <a:r>
                        <a:rPr lang="ne-NP" sz="22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Times New Roman"/>
                          <a:cs typeface="Kokila" panose="020B0604020202020204" pitchFamily="34" charset="0"/>
                        </a:rPr>
                        <a:t>)</a:t>
                      </a:r>
                      <a:endParaRPr lang="en-US" sz="22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प्रतिशत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306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 साइकल (१८० पिस) बालभिटा पाउने ६ देखि २३ महिनाको बालबालिका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1306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गर्भवती अवस्थामा १८० दिन आइरन चक्की प्राप्त गरेका गर्भवती महिला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1306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क्याल्सियम चक्की पाएका महिला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/>
          </p:cNvSpPr>
          <p:nvPr/>
        </p:nvSpPr>
        <p:spPr bwMode="auto">
          <a:xfrm>
            <a:off x="1163452" y="128335"/>
            <a:ext cx="9806608" cy="76862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ne-NP" sz="3200" b="1" dirty="0">
                <a:solidFill>
                  <a:schemeClr val="bg1"/>
                </a:solidFill>
                <a:latin typeface="Kokila" panose="020B0604020202020204" pitchFamily="34" charset="0"/>
                <a:cs typeface="Kalimati" panose="00000400000000000000" pitchFamily="2"/>
              </a:rPr>
              <a:t>स्वास्थ्य संस्थाको कार्यक्षेत्र समेटीएको सामाजिक नक्शा</a:t>
            </a:r>
            <a:endParaRPr lang="en-US" altLang="en-US" sz="2800" b="1" dirty="0">
              <a:solidFill>
                <a:schemeClr val="bg1"/>
              </a:solidFill>
              <a:latin typeface="Kokila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4A7689-F671-4EDE-A0EF-D3AC84E2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EA5289-5F71-4AE7-A4C8-0A7E930537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33DB794-7D98-A73C-3CE2-1E34928CBE5B}"/>
              </a:ext>
            </a:extLst>
          </p:cNvPr>
          <p:cNvSpPr/>
          <p:nvPr/>
        </p:nvSpPr>
        <p:spPr>
          <a:xfrm>
            <a:off x="7543800" y="1198752"/>
            <a:ext cx="4647281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e-NP" sz="2000" b="1" dirty="0">
                <a:solidFill>
                  <a:prstClr val="black"/>
                </a:solidFill>
                <a:latin typeface="Kokila" panose="020B0604020202020204" pitchFamily="34" charset="0"/>
                <a:cs typeface="Kalimati" panose="00000400000000000000" pitchFamily="2"/>
              </a:rPr>
              <a:t>संकेत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e-NP" sz="2000" dirty="0">
                <a:solidFill>
                  <a:prstClr val="black"/>
                </a:solidFill>
                <a:latin typeface="Kokila" panose="020B0604020202020204" pitchFamily="34" charset="0"/>
                <a:cs typeface="Kalimati" panose="00000400000000000000" pitchFamily="2"/>
              </a:rPr>
              <a:t>आधारभूत अस्पताल (५, १०, १५ बेड)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e-NP" sz="2000" dirty="0">
                <a:solidFill>
                  <a:prstClr val="black"/>
                </a:solidFill>
                <a:latin typeface="Kokila" panose="020B0604020202020204" pitchFamily="34" charset="0"/>
                <a:cs typeface="Kalimati" panose="00000400000000000000" pitchFamily="2"/>
              </a:rPr>
              <a:t>प्राथमिक स्वास्थ्य केन्द्र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e-NP" sz="2000" dirty="0">
                <a:solidFill>
                  <a:prstClr val="black"/>
                </a:solidFill>
                <a:latin typeface="Kokila" panose="020B0604020202020204" pitchFamily="34" charset="0"/>
                <a:cs typeface="Kalimati" panose="00000400000000000000" pitchFamily="2"/>
              </a:rPr>
              <a:t>स्वास्थ्य चौकी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e-NP" sz="2000" dirty="0">
                <a:solidFill>
                  <a:prstClr val="black"/>
                </a:solidFill>
                <a:latin typeface="Kokila" panose="020B0604020202020204" pitchFamily="34" charset="0"/>
                <a:cs typeface="Kalimati" panose="00000400000000000000" pitchFamily="2"/>
              </a:rPr>
              <a:t>शहरी स्वास्थ्य केन्द्र 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e-NP" sz="2000" dirty="0">
                <a:solidFill>
                  <a:prstClr val="black"/>
                </a:solidFill>
                <a:latin typeface="Kokila" panose="020B0604020202020204" pitchFamily="34" charset="0"/>
                <a:cs typeface="Kalimati" panose="00000400000000000000" pitchFamily="2"/>
              </a:rPr>
              <a:t>सामुदायिक स्वास्थ्य इकाइ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e-NP" sz="2000" dirty="0">
                <a:solidFill>
                  <a:prstClr val="black"/>
                </a:solidFill>
                <a:latin typeface="Kokila" panose="020B0604020202020204" pitchFamily="34" charset="0"/>
                <a:cs typeface="Kalimati" panose="00000400000000000000" pitchFamily="2"/>
              </a:rPr>
              <a:t>अधारभुत स्वास्थ्य सेवा केन्द्र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e-NP" sz="2000" dirty="0">
                <a:solidFill>
                  <a:prstClr val="black"/>
                </a:solidFill>
                <a:latin typeface="Kokila" panose="020B0604020202020204" pitchFamily="34" charset="0"/>
                <a:cs typeface="Kalimati" panose="00000400000000000000" pitchFamily="2"/>
              </a:rPr>
              <a:t>खोप किल्निकहरू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e-NP" sz="2000" dirty="0">
                <a:solidFill>
                  <a:prstClr val="black"/>
                </a:solidFill>
                <a:latin typeface="Kokila" panose="020B0604020202020204" pitchFamily="34" charset="0"/>
                <a:cs typeface="Kalimati" panose="00000400000000000000" pitchFamily="2"/>
              </a:rPr>
              <a:t>गाउँघर किल्निकहरू</a:t>
            </a:r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e-NP" sz="2000" dirty="0">
                <a:solidFill>
                  <a:prstClr val="black"/>
                </a:solidFill>
                <a:latin typeface="Kokila" panose="020B0604020202020204" pitchFamily="34" charset="0"/>
                <a:cs typeface="Kalimati" panose="00000400000000000000" pitchFamily="2"/>
              </a:rPr>
              <a:t>Microscopy केन्द्र 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ne-NP" sz="2000" dirty="0">
                <a:solidFill>
                  <a:prstClr val="black"/>
                </a:solidFill>
                <a:latin typeface="Kokila" panose="020B0604020202020204" pitchFamily="34" charset="0"/>
                <a:cs typeface="Kalimati" panose="00000400000000000000" pitchFamily="2"/>
              </a:rPr>
              <a:t>सेवाबाट टाढा रहेका बस्ती</a:t>
            </a:r>
            <a:endParaRPr lang="en-US" sz="2000" dirty="0">
              <a:solidFill>
                <a:prstClr val="black"/>
              </a:solidFill>
              <a:latin typeface="Kokila" panose="020B0604020202020204" pitchFamily="34" charset="0"/>
              <a:cs typeface="Kalimati" panose="00000400000000000000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19602162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CCE9BBF-2091-4A0A-B05E-070D9682BA87}"/>
              </a:ext>
            </a:extLst>
          </p:cNvPr>
          <p:cNvSpPr txBox="1">
            <a:spLocks/>
          </p:cNvSpPr>
          <p:nvPr/>
        </p:nvSpPr>
        <p:spPr>
          <a:xfrm>
            <a:off x="911424" y="56659"/>
            <a:ext cx="10045116" cy="74404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00000"/>
              </a:lnSpc>
              <a:spcAft>
                <a:spcPts val="0"/>
              </a:spcAft>
            </a:pPr>
            <a:r>
              <a:rPr lang="ne-NP" altLang="en-US" sz="3600" b="1" dirty="0">
                <a:solidFill>
                  <a:schemeClr val="bg1"/>
                </a:solidFill>
                <a:latin typeface="Kokila" panose="020B0604020202020204" pitchFamily="34" charset="0"/>
                <a:ea typeface="Mangal" pitchFamily="18" charset="0"/>
                <a:cs typeface="Kokila" panose="020B0604020202020204" pitchFamily="34" charset="0"/>
              </a:rPr>
              <a:t>पोषण सेवा प्रदान गर्दा आईपरेका समस्या र सुझाबहरु</a:t>
            </a:r>
            <a:endParaRPr 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40208-0FE6-3847-12BA-5A6C79476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F89E7FFC-4F4B-5089-0330-3939582C2B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30185013"/>
              </p:ext>
            </p:extLst>
          </p:nvPr>
        </p:nvGraphicFramePr>
        <p:xfrm>
          <a:off x="119336" y="1052736"/>
          <a:ext cx="11917324" cy="5612070"/>
        </p:xfrm>
        <a:graphic>
          <a:graphicData uri="http://schemas.openxmlformats.org/drawingml/2006/table">
            <a:tbl>
              <a:tblPr/>
              <a:tblGrid>
                <a:gridCol w="595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Mangal" pitchFamily="18" charset="0"/>
                          <a:cs typeface="Kokila" panose="020B0604020202020204" pitchFamily="34" charset="0"/>
                        </a:rPr>
                        <a:t>समस्या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Mangal" pitchFamily="18" charset="0"/>
                          <a:cs typeface="Kokila" panose="020B0604020202020204" pitchFamily="34" charset="0"/>
                        </a:rPr>
                        <a:t>समाधानको उपाय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19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सुझाबहरु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64716"/>
                  </a:ext>
                </a:extLst>
              </a:tr>
              <a:tr h="120013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alt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पोषण</a:t>
                      </a:r>
                      <a:r>
                        <a:rPr kumimoji="0" lang="ne-NP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 कार्यक्रम </a:t>
                      </a: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अझै सुधार गर्न पालिका (स्वास्थ्य शाखा/ कार्यपालिकाले) गर्नु पर्ने काम हरु :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.............................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013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alt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पोषण </a:t>
                      </a:r>
                      <a:r>
                        <a:rPr kumimoji="0" lang="ne-NP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कार्यक्रम अझै </a:t>
                      </a: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सुधार गर्न जिल्लाले गर्नु पर्ने काम हरु :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.............................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5335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458406"/>
              </p:ext>
            </p:extLst>
          </p:nvPr>
        </p:nvGraphicFramePr>
        <p:xfrm>
          <a:off x="113158" y="758548"/>
          <a:ext cx="11917325" cy="5730218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552564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08772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73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92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1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सूचकहरू</a:t>
                      </a:r>
                      <a:endParaRPr lang="en-US" sz="22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b="1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एकाई</a:t>
                      </a:r>
                      <a:endParaRPr lang="en-US" sz="22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२०७९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०८०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२०८०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०८१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२०८१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०८२(अर्ध वार्षिक)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±</a:t>
                      </a:r>
                      <a:r>
                        <a:rPr lang="ne-NP" sz="22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अवस्था</a:t>
                      </a:r>
                      <a:endParaRPr lang="en-US" sz="22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92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ब्याक्टेरियाको गम्भीर संक्रमण</a:t>
                      </a: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 </a:t>
                      </a:r>
                      <a:r>
                        <a:rPr lang="hi-IN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भएका </a:t>
                      </a: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शिशुहरू (२ महिना भन्दा कम)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kern="120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012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ब्याक्टेरियाको गम्भीर संक्रमण भएका मध्ये जेन्टामाईसिन सुईद्वारा पूर्ण उपचार पाएका शिशुहरू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92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८-५९ दिनका निमोनिया भएका बच्चा  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kern="120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92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निमोनिया भएका २-५९ महिनाका बालबालिका 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92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निमोनियाको लागि एमोक्सिसिलिन द्वारा उपचार </a:t>
                      </a:r>
                      <a:r>
                        <a:rPr lang="hi-IN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गर्ने</a:t>
                      </a: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 बालबालिका </a:t>
                      </a: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(</a:t>
                      </a: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२-५९</a:t>
                      </a:r>
                      <a:r>
                        <a:rPr lang="en-US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)</a:t>
                      </a: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प्रतिशत  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92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झाडापखालाका बिरामी (२-५९ महिना)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92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झाडापखालाका बिरामी मध्ये जिंक र पुनर्जलीय झोलबाट उपचार पाएका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प्रतिशत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92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IN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दिघ्र झाडापखाला लागेका बालबालिका 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IN" sz="220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85874647"/>
                  </a:ext>
                </a:extLst>
              </a:tr>
              <a:tr h="2892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मध्यम वा कडा कुपोषण भएका वालबालिका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892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जम्मा २ महिना मुनिका शिशुको जम्मा मृत्यु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9228"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जम्मा २-५९ महिना बालबालिकाको जम्मा मृत्यु</a:t>
                      </a:r>
                      <a:endParaRPr lang="en-US" sz="2200" b="0" kern="12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kern="12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200" kern="12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2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2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9416" y="78904"/>
            <a:ext cx="10189132" cy="6858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IMNCI</a:t>
            </a:r>
            <a:r>
              <a:rPr lang="ne-NP" sz="32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कार्यक्रमको मुख्य सुचकहरूको अवस्था</a:t>
            </a:r>
            <a:endParaRPr lang="en-US" sz="32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983432" y="116632"/>
            <a:ext cx="10045116" cy="612068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मातृ तथा नवशिशु कार्यक्रमको मुख्य सुचकहरूको अवस्था</a:t>
            </a:r>
            <a:endParaRPr 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03364012"/>
              </p:ext>
            </p:extLst>
          </p:nvPr>
        </p:nvGraphicFramePr>
        <p:xfrm>
          <a:off x="83332" y="751354"/>
          <a:ext cx="11978641" cy="6705578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54030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3314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658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1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सूचकहरू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एकाई</a:t>
                      </a:r>
                      <a:endParaRPr lang="en-US" sz="19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२०७९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०८०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२०८०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०८१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२०८१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०८२(अर्ध वार्षिक) 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±</a:t>
                      </a:r>
                      <a:r>
                        <a:rPr lang="ne-NP" sz="19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अवस्था</a:t>
                      </a:r>
                      <a:endParaRPr lang="en-US" sz="19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१२ हप्ता सम्म</a:t>
                      </a:r>
                      <a:r>
                        <a:rPr lang="ne-IN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मा </a:t>
                      </a: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गर्भवती जाँच गराएका महिलाहरु</a:t>
                      </a: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४ पटक गर्भवती जाँच गराउने महिलाहरु</a:t>
                      </a:r>
                      <a:r>
                        <a:rPr lang="en-US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(४/६/८/९ महिना वा </a:t>
                      </a:r>
                      <a:r>
                        <a:rPr lang="ne-NP" sz="19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१६, २०-२४, ३२ र ३६ हप्ता) </a:t>
                      </a:r>
                      <a:endParaRPr lang="en-US" sz="19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प्रोटोकल अनुसार (८ पटक) </a:t>
                      </a: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गर्भवती जाँच गराउने महिलाहरु</a:t>
                      </a:r>
                      <a:endParaRPr lang="en-US" sz="19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संस्थागत प्रसुति दर </a:t>
                      </a:r>
                      <a:endParaRPr lang="en-US" sz="19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घरमा </a:t>
                      </a:r>
                      <a:r>
                        <a:rPr lang="ne-NP" sz="19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प्रसुति संख्या </a:t>
                      </a:r>
                      <a:endParaRPr lang="en-US" sz="19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दक्ष प्रसुतिकर्मी</a:t>
                      </a:r>
                      <a:r>
                        <a:rPr lang="en-US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/</a:t>
                      </a:r>
                      <a:r>
                        <a:rPr lang="hi-IN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स्वास्थ्यकर्मी</a:t>
                      </a: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द्वारा प्रसुति भएको </a:t>
                      </a:r>
                      <a:r>
                        <a:rPr lang="en-US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(</a:t>
                      </a: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२०७९- </a:t>
                      </a:r>
                      <a:r>
                        <a:rPr lang="en-US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SBA/SHP</a:t>
                      </a: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)</a:t>
                      </a:r>
                      <a:endParaRPr lang="en-US" sz="19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68595199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जन्मदा निसासिएका शिशुहरू</a:t>
                      </a:r>
                      <a:endParaRPr lang="en-US" sz="19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kern="12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जन्मने वितिक्कै नाभी मलम लगाएका नवजात शिशुहरू</a:t>
                      </a:r>
                      <a:endParaRPr lang="en-US" sz="1900" b="0" kern="12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49418226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प्रोटोकल अनुसार सुत्केरी जाँच गराउने आमाहरु</a:t>
                      </a:r>
                      <a:r>
                        <a:rPr lang="en-US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 (</a:t>
                      </a: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 ४ पटक)</a:t>
                      </a:r>
                      <a:endParaRPr lang="en-US" sz="19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i-IN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संस्थागत सुत्केरी मध्ये आमा सुरक्षा प्रोत्साहन भत्ता </a:t>
                      </a: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लिने आमाहरु </a:t>
                      </a:r>
                      <a:endParaRPr lang="en-US" sz="19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प्रतिशत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प्रसुति जटिलता सेवा पाएका महिलाहरू</a:t>
                      </a:r>
                      <a:endParaRPr lang="en-US" sz="19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सुरक्षित गर्भपतन गराउने महिलाहरू</a:t>
                      </a:r>
                      <a:endParaRPr lang="en-US" sz="19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जम्मा मातृ मृत्यु </a:t>
                      </a:r>
                      <a:endParaRPr lang="en-US" sz="19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जम्मा नवजात मृत्यु </a:t>
                      </a:r>
                      <a:endParaRPr lang="en-US" sz="19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6737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जम्मा मृत जन्म</a:t>
                      </a:r>
                      <a:endParaRPr lang="en-US" sz="19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19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9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19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803412" y="116632"/>
            <a:ext cx="10621180" cy="684076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ne-NP" altLang="en-US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प्रजनन स्वास्थ्य रुग्णता सेवा </a:t>
            </a:r>
            <a:endParaRPr lang="en-US" alt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2242337"/>
              </p:ext>
            </p:extLst>
          </p:nvPr>
        </p:nvGraphicFramePr>
        <p:xfrm>
          <a:off x="191343" y="910208"/>
          <a:ext cx="7276257" cy="3356991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3694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939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74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8616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पाठेघरको मुखको क्यान्सर 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HPV DNA</a:t>
                      </a:r>
                      <a:r>
                        <a:rPr lang="ne-NP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, </a:t>
                      </a: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VIA</a:t>
                      </a:r>
                      <a:r>
                        <a:rPr lang="ne-NP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 र </a:t>
                      </a: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Pap Smear &amp; Others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1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675"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800" b="1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Screened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Positive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3675">
                <a:tc>
                  <a:txBody>
                    <a:bodyPr/>
                    <a:lstStyle/>
                    <a:p>
                      <a:pPr marL="1143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३०-४९ बर्षका  महिलाको संख्या 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3675">
                <a:tc>
                  <a:txBody>
                    <a:bodyPr/>
                    <a:lstStyle/>
                    <a:p>
                      <a:pPr marL="1143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५० बर्ष भन्दा माथिका  महिलाको संख्या 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+mn-ea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3675">
                <a:tc>
                  <a:txBody>
                    <a:bodyPr/>
                    <a:lstStyle/>
                    <a:p>
                      <a:pPr marL="1143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Ablative Treatment </a:t>
                      </a:r>
                      <a:r>
                        <a:rPr lang="ne-NP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गराएको (संख्यामा)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93675">
                <a:tc>
                  <a:txBody>
                    <a:bodyPr/>
                    <a:lstStyle/>
                    <a:p>
                      <a:pPr marL="5715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Colposcopy (</a:t>
                      </a:r>
                      <a:r>
                        <a:rPr lang="ne-NP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संख्यामा)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16DCE6E6-A692-3862-8E5F-5620CB80A1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291800"/>
              </p:ext>
            </p:extLst>
          </p:nvPr>
        </p:nvGraphicFramePr>
        <p:xfrm>
          <a:off x="199226" y="4573019"/>
          <a:ext cx="7268375" cy="201493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3947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245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45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2455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83213"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ne-NP" sz="2800" b="1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स्तन क्यान्सर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&lt; ४० बर्ष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४०-७० बर्ष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&gt; ७० बर्ष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386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Screened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82930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Suspected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7" name="Content Placeholder 3">
            <a:extLst>
              <a:ext uri="{FF2B5EF4-FFF2-40B4-BE49-F238E27FC236}">
                <a16:creationId xmlns:a16="http://schemas.microsoft.com/office/drawing/2014/main" id="{16DCE6E6-A692-3862-8E5F-5620CB80A1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68443799"/>
              </p:ext>
            </p:extLst>
          </p:nvPr>
        </p:nvGraphicFramePr>
        <p:xfrm>
          <a:off x="7543800" y="910209"/>
          <a:ext cx="4572000" cy="16733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15063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822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87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873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2950">
                <a:tc gridSpan="4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ne-NP" sz="2800" b="1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अब्सटेट्रिक फिस्टुला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096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Screened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e-NP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Referred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4275">
                <a:tc>
                  <a:txBody>
                    <a:bodyPr/>
                    <a:lstStyle/>
                    <a:p>
                      <a:pPr marL="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Suspected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ne-NP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शल्यक्रिया गरेको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8" name="Content Placeholder 3">
            <a:extLst>
              <a:ext uri="{FF2B5EF4-FFF2-40B4-BE49-F238E27FC236}">
                <a16:creationId xmlns:a16="http://schemas.microsoft.com/office/drawing/2014/main" id="{16DCE6E6-A692-3862-8E5F-5620CB80A19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3393555"/>
              </p:ext>
            </p:extLst>
          </p:nvPr>
        </p:nvGraphicFramePr>
        <p:xfrm>
          <a:off x="7543800" y="2895600"/>
          <a:ext cx="4572000" cy="3718384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410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79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38125">
                <a:tc gridSpan="3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ne-NP" sz="2800" b="1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आङ्ग खस्ने समस्या (महिलाको संख्या)</a:t>
                      </a:r>
                      <a:endParaRPr lang="en-US" sz="2800" b="1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8125">
                <a:tc gridSpan="2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Screened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38125">
                <a:tc rowSpan="3">
                  <a:txBody>
                    <a:bodyPr/>
                    <a:lstStyle/>
                    <a:p>
                      <a:pPr marL="1143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 err="1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Prolpase</a:t>
                      </a: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पत्ता लागेको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Stage 1&amp;2</a:t>
                      </a: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pPr marL="1143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Stage 3</a:t>
                      </a: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8125">
                <a:tc vMerge="1">
                  <a:txBody>
                    <a:bodyPr/>
                    <a:lstStyle/>
                    <a:p>
                      <a:pPr marL="1143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Stage</a:t>
                      </a:r>
                      <a:r>
                        <a:rPr lang="en-US" sz="24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4</a:t>
                      </a: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8125">
                <a:tc gridSpan="2">
                  <a:txBody>
                    <a:bodyPr/>
                    <a:lstStyle/>
                    <a:p>
                      <a:pPr marL="1143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Ring Pessary </a:t>
                      </a:r>
                      <a:r>
                        <a:rPr lang="ne-NP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लगाईएको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8125">
                <a:tc gridSpan="2">
                  <a:txBody>
                    <a:bodyPr/>
                    <a:lstStyle/>
                    <a:p>
                      <a:pPr marL="1143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प्रेषण गरेको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8125">
                <a:tc gridSpan="2">
                  <a:txBody>
                    <a:bodyPr/>
                    <a:lstStyle/>
                    <a:p>
                      <a:pPr marL="114300" marR="0" lvl="1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i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शल्यक्रिया गरेको</a:t>
                      </a:r>
                      <a:endParaRPr kumimoji="0" lang="en-US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91443" marR="91443" marT="45709" marB="45709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8896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39416" y="80628"/>
            <a:ext cx="10153128" cy="762000"/>
          </a:xfr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परिवार योजना</a:t>
            </a:r>
            <a:r>
              <a:rPr lang="en-US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कार्यक्रम मुख्य सुचकहरूको अवस्था</a:t>
            </a:r>
            <a:endParaRPr 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14368942"/>
              </p:ext>
            </p:extLst>
          </p:nvPr>
        </p:nvGraphicFramePr>
        <p:xfrm>
          <a:off x="191344" y="1098056"/>
          <a:ext cx="11845316" cy="4616944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923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81571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9614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02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सूचकहरू</a:t>
                      </a:r>
                      <a:endParaRPr lang="en-US" sz="24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एकाई</a:t>
                      </a:r>
                      <a:endParaRPr lang="en-US" sz="24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२०७९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०८०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२०८०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०८१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२०८१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०८२(अर्ध वार्षिक)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±</a:t>
                      </a: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अवस्था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2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पिल्सका हाल प्रयोगकर्ता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9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डिपोका</a:t>
                      </a:r>
                      <a:r>
                        <a:rPr lang="en-US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हाल</a:t>
                      </a:r>
                      <a:r>
                        <a:rPr lang="en-US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प्रयोगकर्ता </a:t>
                      </a:r>
                      <a:r>
                        <a:rPr lang="en-US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2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आयुसिडिका हाल प्रयोगकर्ता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2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इम्पलान्टका हाल प्रयोगकर्ता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2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बन्ध्याकरणका हाल  प्रयोगकर्ता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2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आयुसिडिका  नयाँ प्रयोगकर्ता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32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इम्पलान्टका नयाँ प्रयोगकर्ता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32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आकस्मिक गर्भनिरोधक चक्की- </a:t>
                      </a: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नयाँ प्रयोगकर्ता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28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कण्डम वितरण संख्या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गोटा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514600" y="6349970"/>
            <a:ext cx="8686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e-NP" sz="2000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नोट: परिवार नियोजनको साधनहरुको हाल प्रयोगकर्ताको संख्या अषाढ महिनाको राख्नुहोस </a:t>
            </a:r>
            <a:endParaRPr lang="en-US" sz="2000" dirty="0">
              <a:solidFill>
                <a:schemeClr val="accent2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47428" y="74712"/>
            <a:ext cx="10009112" cy="762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</a:rPr>
              <a:t>महिला स्वास्थ्य</a:t>
            </a:r>
            <a:r>
              <a:rPr lang="ne-NP" sz="3600" b="1" baseline="0" dirty="0">
                <a:solidFill>
                  <a:schemeClr val="bg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</a:rPr>
              <a:t> स्वयं सेविका कार्यक्रमको </a:t>
            </a:r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अवस्था</a:t>
            </a:r>
            <a:endParaRPr 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2830166"/>
              </p:ext>
            </p:extLst>
          </p:nvPr>
        </p:nvGraphicFramePr>
        <p:xfrm>
          <a:off x="155340" y="1371600"/>
          <a:ext cx="11809312" cy="4370832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44928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267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3214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826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सूचकहरू</a:t>
                      </a:r>
                      <a:endParaRPr lang="en-US" sz="24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एकाई</a:t>
                      </a:r>
                      <a:endParaRPr lang="en-US" sz="24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२०७९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०८०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२०८०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०८१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२०८१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०८२(अर्ध वार्षिक)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±</a:t>
                      </a: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अवस्था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44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जम्मा महिला स्वास्थ्य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स्वयंसेविकाहरू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9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मा समूहको बैठक 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392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महिला स्वास्थ्य स्वयंसेविका कोष प्रयोग गर्ने </a:t>
                      </a:r>
                      <a:r>
                        <a:rPr lang="ne-NP" sz="240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म.स्वा.स्वं.सेकोहरूको </a:t>
                      </a: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72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आ.ब.को अन्तमा </a:t>
                      </a: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महिला स्वास्थ्य स्वयंसेवका कोषमा जम्मा रकम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रू.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353"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 स्वयंसेवका कोषवाट लगानी भएको रकम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रू.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722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कोषवाट लगानी भएको रकम  प्रतिशत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प्रतिशत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343473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>
            <a:extLst>
              <a:ext uri="{FF2B5EF4-FFF2-40B4-BE49-F238E27FC236}">
                <a16:creationId xmlns:a16="http://schemas.microsoft.com/office/drawing/2014/main" id="{0CCE9BBF-2091-4A0A-B05E-070D9682BA87}"/>
              </a:ext>
            </a:extLst>
          </p:cNvPr>
          <p:cNvSpPr txBox="1">
            <a:spLocks/>
          </p:cNvSpPr>
          <p:nvPr/>
        </p:nvSpPr>
        <p:spPr>
          <a:xfrm>
            <a:off x="911424" y="56659"/>
            <a:ext cx="10045116" cy="74404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auto">
              <a:lnSpc>
                <a:spcPct val="100000"/>
              </a:lnSpc>
              <a:spcAft>
                <a:spcPts val="0"/>
              </a:spcAft>
            </a:pPr>
            <a:r>
              <a:rPr lang="ne-NP" altLang="en-US" sz="3600" b="1" dirty="0">
                <a:solidFill>
                  <a:schemeClr val="bg1"/>
                </a:solidFill>
                <a:latin typeface="Kokila" panose="020B0604020202020204" pitchFamily="34" charset="0"/>
                <a:ea typeface="Mangal" pitchFamily="18" charset="0"/>
                <a:cs typeface="Kokila" panose="020B0604020202020204" pitchFamily="34" charset="0"/>
              </a:rPr>
              <a:t>मातृ, नवशिशु, बालस्वास्थ्य तथा  परिवार योजना कार्यक्रममा आईपरेका समस्या र सुझाबहरु</a:t>
            </a:r>
            <a:endParaRPr 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4740208-0FE6-3847-12BA-5A6C79476C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F89E7FFC-4F4B-5089-0330-3939582C2B8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05030255"/>
              </p:ext>
            </p:extLst>
          </p:nvPr>
        </p:nvGraphicFramePr>
        <p:xfrm>
          <a:off x="119336" y="1052736"/>
          <a:ext cx="11917324" cy="5612070"/>
        </p:xfrm>
        <a:graphic>
          <a:graphicData uri="http://schemas.openxmlformats.org/drawingml/2006/table">
            <a:tbl>
              <a:tblPr/>
              <a:tblGrid>
                <a:gridCol w="59598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574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0067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Mangal" pitchFamily="18" charset="0"/>
                          <a:cs typeface="Kokila" panose="020B0604020202020204" pitchFamily="34" charset="0"/>
                        </a:rPr>
                        <a:t>समस्या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Mangal" pitchFamily="18" charset="0"/>
                          <a:cs typeface="Kokila" panose="020B0604020202020204" pitchFamily="34" charset="0"/>
                        </a:rPr>
                        <a:t>समाधानको उपाय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00067"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3196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सुझाबहरु 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964716"/>
                  </a:ext>
                </a:extLst>
              </a:tr>
              <a:tr h="120013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alt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मातृ, नवशिशु, बालस्वास्थ्य तथा  परिवार योजना</a:t>
                      </a:r>
                      <a:r>
                        <a:rPr kumimoji="0" lang="ne-NP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 कार्यक्रम </a:t>
                      </a: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अझै सुधार गर्न पालिका (स्वास्थ्य शाखा/ कार्यपालिकाले) गर्नु पर्ने काम हरु :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.............................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00134">
                <a:tc gridSpan="2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e-NP" alt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मातृ, नवशिशु, बालस्वास्थ्य तथा  परिवार योजना</a:t>
                      </a:r>
                      <a:r>
                        <a:rPr kumimoji="0" lang="ne-NP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 कार्यक्रम </a:t>
                      </a:r>
                      <a:r>
                        <a:rPr kumimoji="0" lang="ne-NP" altLang="en-US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 </a:t>
                      </a:r>
                      <a:r>
                        <a:rPr kumimoji="0" lang="ne-NP" sz="2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ea typeface="+mn-ea"/>
                          <a:cs typeface="Kokila" panose="020B0604020202020204" pitchFamily="34" charset="0"/>
                        </a:rPr>
                        <a:t>कार्यक्रम अझै </a:t>
                      </a: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सुधार गर्न जिल्लाले गर्नु पर्ने काम हरु :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</a:t>
                      </a:r>
                    </a:p>
                    <a:p>
                      <a:pPr marL="342900" marR="0" lvl="0" indent="-34290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</a:pPr>
                      <a:r>
                        <a:rPr kumimoji="0" lang="ne-NP" sz="2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.............................</a:t>
                      </a: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6858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121909" marR="121909" marT="45717" marB="4571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982881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9744452"/>
              </p:ext>
            </p:extLst>
          </p:nvPr>
        </p:nvGraphicFramePr>
        <p:xfrm>
          <a:off x="72009" y="990600"/>
          <a:ext cx="12036659" cy="4937760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51095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58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1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सूचकहरू</a:t>
                      </a:r>
                      <a:endParaRPr lang="en-US" sz="24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एकाई</a:t>
                      </a:r>
                      <a:endParaRPr lang="en-US" sz="24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२०७९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०८०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२०८०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०८१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२०८१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०८२(अर्ध वार्षिक)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±</a:t>
                      </a:r>
                      <a:r>
                        <a:rPr lang="ne-NP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अवस्था</a:t>
                      </a:r>
                      <a:endParaRPr lang="en-US" sz="24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क्षयरोग</a:t>
                      </a:r>
                      <a:endParaRPr lang="en-US" sz="2400" b="1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baseline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क्षयरोगका सबै  बिरामीको संख्या</a:t>
                      </a:r>
                      <a:endParaRPr lang="ne-NP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क्षयरोगका नयाँ र रिल्याप्स भएका संख्या (पि.बी.सी)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उपचार सफलता दर </a:t>
                      </a:r>
                      <a:r>
                        <a:rPr lang="en-US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(cure and completed)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प्रतिशत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स्लाईड पेजेटिभ भएको संख्या (प्रयोगशाला भएकोबाट मात्र)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कुष्ठरोग</a:t>
                      </a:r>
                      <a:endParaRPr lang="en-US" sz="2400" b="1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नयाँ पहिचान भएका कुष्ठरोगीको जम्मा संख्या</a:t>
                      </a:r>
                      <a:r>
                        <a:rPr lang="en-US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असार महिनाको अन्तमा उपचारमा रहेका कुष्ठरोगका जम्मा बिरामी संख्या</a:t>
                      </a:r>
                      <a:r>
                        <a:rPr lang="en-US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1101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ग्रेड २ अशक्तता भएका व्यक्तिको संख्या (नयाँ बिरामी मध्ये)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911424" y="79541"/>
            <a:ext cx="10009112" cy="75865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e-NP" sz="32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रोग नियन्त्रण कार्यक्रमहरूको मुख्य सुचकहरूको अवस्था</a:t>
            </a:r>
            <a:endParaRPr lang="en-US" sz="32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5411855"/>
              </p:ext>
            </p:extLst>
          </p:nvPr>
        </p:nvGraphicFramePr>
        <p:xfrm>
          <a:off x="155340" y="948648"/>
          <a:ext cx="11917324" cy="5504688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264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33089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5121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3763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सूचकहरू</a:t>
                      </a:r>
                      <a:endParaRPr lang="en-US" sz="24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एकाई</a:t>
                      </a:r>
                      <a:endParaRPr lang="en-US" sz="24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२०७९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०८०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२०८०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०८१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२०८१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०८२(अर्ध वार्षिक)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±</a:t>
                      </a: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अवस्था</a:t>
                      </a: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45720" marR="4572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एच </a:t>
                      </a:r>
                      <a:r>
                        <a:rPr lang="ne-NP" sz="2400" b="1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</a:t>
                      </a: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इ भी तथा </a:t>
                      </a:r>
                      <a:r>
                        <a:rPr lang="ne-NP" sz="2400" b="1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यौ</a:t>
                      </a: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 रोग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एच </a:t>
                      </a:r>
                      <a:r>
                        <a:rPr lang="ne-NP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</a:t>
                      </a: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इभी परिक्षण गरिएका गर्भवति महिलाहरूको संख्या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2167" marR="42167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42167" marR="42167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जम्मा पोजेटिभ संख्या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9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पोजेटिभ मध्ये ए.</a:t>
                      </a:r>
                      <a:r>
                        <a:rPr lang="hi-IN" sz="2400" b="1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hi-IN" sz="2400" b="0" kern="12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</a:t>
                      </a: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र.टि. उपचारमा रहेकाको संख्या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डेंगु रोग</a:t>
                      </a:r>
                      <a:endParaRPr lang="en-US" sz="2400" b="1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67404663"/>
                  </a:ext>
                </a:extLst>
              </a:tr>
              <a:tr h="309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डेंगुका नयाँ बिरामी संख्या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9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डेंगुको उपचार सेवा पाएकाको संख्या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9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मृत्यु संख्या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641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हात</a:t>
                      </a:r>
                      <a:r>
                        <a:rPr lang="ne-IN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्ती</a:t>
                      </a: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पाइले रोग</a:t>
                      </a:r>
                      <a:endParaRPr lang="en-US" sz="2400" b="1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हात</a:t>
                      </a:r>
                      <a:r>
                        <a:rPr lang="ne-IN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्ती</a:t>
                      </a: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पाइलेका नयाँ बिरामी संख्या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49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हा</a:t>
                      </a:r>
                      <a:r>
                        <a:rPr lang="ne-IN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त्ती</a:t>
                      </a:r>
                      <a:r>
                        <a:rPr lang="ne-NP" sz="24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पाइलेको उपचार सेवा पाएकाको संख्या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7" name="Title 1"/>
          <p:cNvSpPr txBox="1">
            <a:spLocks/>
          </p:cNvSpPr>
          <p:nvPr/>
        </p:nvSpPr>
        <p:spPr>
          <a:xfrm>
            <a:off x="983432" y="49421"/>
            <a:ext cx="10045116" cy="679279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e-NP" sz="32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रोग नियन्त्रण कार्यक्रमहरूको मुख्य सुचकहरूको अवस्था</a:t>
            </a:r>
            <a:endParaRPr lang="en-US" sz="32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58187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7963142"/>
              </p:ext>
            </p:extLst>
          </p:nvPr>
        </p:nvGraphicFramePr>
        <p:xfrm>
          <a:off x="155340" y="912072"/>
          <a:ext cx="11917322" cy="6053328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47976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6974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161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15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सूचकहरू</a:t>
                      </a:r>
                      <a:endParaRPr lang="en-US" sz="24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एकाई</a:t>
                      </a:r>
                      <a:endParaRPr lang="en-US" sz="24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२०७९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०८०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२०८०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०८१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२०८१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०८२(अर्ध वार्षिक)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±</a:t>
                      </a:r>
                      <a:r>
                        <a:rPr lang="ne-NP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अवस्था</a:t>
                      </a:r>
                      <a:endParaRPr lang="en-US" sz="24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15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औ</a:t>
                      </a: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लो तथा कालाजार</a:t>
                      </a:r>
                      <a:endParaRPr lang="en-US" sz="2400" b="1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2477402"/>
                  </a:ext>
                </a:extLst>
              </a:tr>
              <a:tr h="215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कालाजार लागेका विरामी संख्या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958259"/>
                  </a:ext>
                </a:extLst>
              </a:tr>
              <a:tr h="215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IN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कालाजार  उपचार गरेको संख्या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25742688"/>
                  </a:ext>
                </a:extLst>
              </a:tr>
              <a:tr h="215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औ</a:t>
                      </a: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लो रोगको लागि जम्मा स्लाइरड परिक्षण संख्या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39269205"/>
                  </a:ext>
                </a:extLst>
              </a:tr>
              <a:tr h="215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औ</a:t>
                      </a: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लो रोग  एकिन गरिएको संख्या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3295937"/>
                  </a:ext>
                </a:extLst>
              </a:tr>
              <a:tr h="215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जम्मा एकिन गरिएका </a:t>
                      </a:r>
                      <a:r>
                        <a:rPr lang="ne-NP" sz="2400" b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औ</a:t>
                      </a:r>
                      <a:r>
                        <a:rPr lang="ne-NP" sz="240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लो संख्या मध्य आयातित संख्या </a:t>
                      </a:r>
                      <a:endParaRPr lang="en-US" sz="240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57604554"/>
                  </a:ext>
                </a:extLst>
              </a:tr>
              <a:tr h="215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उपचारात्मक सेवा</a:t>
                      </a:r>
                      <a:endParaRPr lang="en-US" sz="2400" b="1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90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ओपिडीमा </a:t>
                      </a:r>
                      <a:r>
                        <a:rPr lang="ne-NP" sz="240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आएका जम्मा</a:t>
                      </a:r>
                      <a:r>
                        <a:rPr lang="ne-IN" sz="240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IN" sz="180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(नयाँ र पुरानो)</a:t>
                      </a:r>
                      <a:r>
                        <a:rPr lang="ne-NP" sz="180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40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विरामी संख्या</a:t>
                      </a:r>
                      <a:endParaRPr lang="en-US" sz="240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1590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ओपिडीमा </a:t>
                      </a:r>
                      <a:r>
                        <a:rPr lang="ne-NP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 जम्मा नयाँ विरामी 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32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ओपिडीमा </a:t>
                      </a:r>
                      <a:r>
                        <a:rPr lang="ne-NP" sz="24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</a:t>
                      </a: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 जम्मा नयाँ विरामी संख्या मध्ये </a:t>
                      </a:r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महिला विरामीको अनुपात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ne-NP" sz="240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प्रतिशत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4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983432" y="83096"/>
            <a:ext cx="9973108" cy="6096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e-NP" sz="32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रोग नियन्त्रण कार्यक्रमहरूको मुख्य सुचकहरूको अवस्था</a:t>
            </a:r>
            <a:endParaRPr lang="en-US" sz="32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/>
          </p:cNvSpPr>
          <p:nvPr/>
        </p:nvSpPr>
        <p:spPr bwMode="auto">
          <a:xfrm>
            <a:off x="1055440" y="152400"/>
            <a:ext cx="9806608" cy="768627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2500" b="1" dirty="0">
                <a:solidFill>
                  <a:schemeClr val="bg1"/>
                </a:solidFill>
                <a:latin typeface="Kokila" panose="020B0604020202020204" pitchFamily="34" charset="0"/>
                <a:cs typeface="Kalimati" panose="00000400000000000000" pitchFamily="2"/>
              </a:rPr>
              <a:t> </a:t>
            </a:r>
            <a:r>
              <a:rPr lang="ne-NP" altLang="en-US" sz="2500" b="1" dirty="0">
                <a:solidFill>
                  <a:schemeClr val="bg1"/>
                </a:solidFill>
                <a:latin typeface="Kokila" panose="020B0604020202020204" pitchFamily="34" charset="0"/>
                <a:cs typeface="Kalimati" panose="00000400000000000000" pitchFamily="2"/>
              </a:rPr>
              <a:t>स्वास्थ्य संस्थाको सामान्य जानकारी (आ.व २०८१/८२ को आधारमा)</a:t>
            </a:r>
            <a:endParaRPr lang="en-US" altLang="en-US" sz="2500" b="1" dirty="0">
              <a:solidFill>
                <a:schemeClr val="bg1"/>
              </a:solidFill>
              <a:latin typeface="Kokila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4A7689-F671-4EDE-A0EF-D3AC84E2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416675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EA5289-5F71-4AE7-A4C8-0A7E930537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0" name="Content Placeholder 3">
            <a:extLst>
              <a:ext uri="{FF2B5EF4-FFF2-40B4-BE49-F238E27FC236}">
                <a16:creationId xmlns:a16="http://schemas.microsoft.com/office/drawing/2014/main" id="{65EB5006-06B0-488C-F688-D453B803EC5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38208545"/>
              </p:ext>
            </p:extLst>
          </p:nvPr>
        </p:nvGraphicFramePr>
        <p:xfrm>
          <a:off x="119336" y="1016731"/>
          <a:ext cx="5595664" cy="5865341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42240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993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altLang="en-US" sz="2400" b="1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विवरण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8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जम्मा जनसंख्या</a:t>
                      </a:r>
                      <a:r>
                        <a:rPr lang="en-US" sz="22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endParaRPr lang="en-US" sz="22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769464306"/>
                  </a:ext>
                </a:extLst>
              </a:tr>
              <a:tr h="348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 बर्ष मुनिको जनसंख्या</a:t>
                      </a:r>
                      <a:endParaRPr lang="en-US" sz="22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१२ दे खी २३ सम्मको जनसंख्या</a:t>
                      </a:r>
                      <a:endParaRPr lang="en-US" sz="22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8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५ बर्ष मुनिको जनसंख्या</a:t>
                      </a:r>
                      <a:endParaRPr lang="en-US" sz="22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8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अनुमानित जिवित जन्म संख्या</a:t>
                      </a:r>
                      <a:endParaRPr lang="en-US" sz="22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8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१५-४९ बर्षका विवाहित महिला</a:t>
                      </a:r>
                      <a:endParaRPr lang="en-US" sz="22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827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अनुमानित गर्भवति संख्या</a:t>
                      </a:r>
                      <a:endParaRPr lang="en-US" sz="22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खोप क्लिनिक संख्या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गाउँघर क्लिनिक संख्या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महिला स्वास्थ्य स्वयं सेविका संख्या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SBA/SHP </a:t>
                      </a:r>
                      <a:r>
                        <a:rPr lang="hi-IN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2241462332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IUCD </a:t>
                      </a:r>
                      <a:r>
                        <a:rPr lang="hi-IN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तालिम प्राप्त स्वास्थ्यकर्मी 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3062891164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Implant </a:t>
                      </a:r>
                      <a:r>
                        <a:rPr lang="hi-IN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तालिम प्राप्त स्वास्थ्यकर्मी 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4245854328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i-IN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परिवार नियोजन साधन उपलब्ध 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3212848314"/>
                  </a:ext>
                </a:extLst>
              </a:tr>
              <a:tr h="34827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0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स्वास्थ्य जनशक्ति व्यवस्थापन सुचना प्रणाली(</a:t>
                      </a:r>
                      <a:r>
                        <a:rPr lang="en-US" sz="20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NHWMIS</a:t>
                      </a:r>
                      <a:r>
                        <a:rPr lang="ne-NP" sz="20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)मा दर्ता भएका स्वास्थ्यकर्मीको संख्या</a:t>
                      </a:r>
                      <a:endParaRPr lang="en-US" sz="20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2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36942496"/>
                  </a:ext>
                </a:extLst>
              </a:tr>
            </a:tbl>
          </a:graphicData>
        </a:graphic>
      </p:graphicFrame>
      <p:graphicFrame>
        <p:nvGraphicFramePr>
          <p:cNvPr id="6" name="Content Placeholder 3">
            <a:extLst>
              <a:ext uri="{FF2B5EF4-FFF2-40B4-BE49-F238E27FC236}">
                <a16:creationId xmlns:a16="http://schemas.microsoft.com/office/drawing/2014/main" id="{E5CF0391-B3D8-C496-DD19-1ADA440B3B1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8290245"/>
              </p:ext>
            </p:extLst>
          </p:nvPr>
        </p:nvGraphicFramePr>
        <p:xfrm>
          <a:off x="5904801" y="1016730"/>
          <a:ext cx="6066656" cy="5604015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484745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92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051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altLang="en-US" sz="2400" b="1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विवरण</a:t>
                      </a:r>
                      <a:endParaRPr lang="en-US" sz="24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b="1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हो वा होइन</a:t>
                      </a: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524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पूर्ण खोप सुनिस्चितता घोषणा भएका वडा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2802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खुला दिशामुक्त घोषणा भएका वडा </a:t>
                      </a:r>
                      <a:endParaRPr lang="en-US" sz="2200" b="0" kern="1200" baseline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पूर्ण संस्थागत प्रसूती भएको वडा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137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पोषण मैत्री स्वास्थ्य संस्था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301036466"/>
                  </a:ext>
                </a:extLst>
              </a:tr>
              <a:tr h="30175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पूर्ण सरसफाई घोषणा भएका वडा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3763333199"/>
                  </a:ext>
                </a:extLst>
              </a:tr>
              <a:tr h="3383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किशोरकिशोरी मैत्री संस्था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3522846406"/>
                  </a:ext>
                </a:extLst>
              </a:tr>
              <a:tr h="29870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सुरक्षित खानेपानी योजना लागु भएका संस्था 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2978064056"/>
                  </a:ext>
                </a:extLst>
              </a:tr>
              <a:tr h="3352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बर्थिङ सेन्टर 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7185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सुरक्षित गर्भपतन सेवा केन्द्र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2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OTC Center</a:t>
                      </a:r>
                      <a:endParaRPr lang="en-US" sz="22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स्वास्थ्य संस्था पञ्जिकरण प्रणालि(</a:t>
                      </a:r>
                      <a:r>
                        <a:rPr lang="en-US" sz="24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NHFR</a:t>
                      </a:r>
                      <a:r>
                        <a:rPr lang="ne-NP" sz="24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)मा </a:t>
                      </a:r>
                      <a:r>
                        <a:rPr lang="ne-NP" sz="2400" b="0" kern="1200" baseline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दर्ता भएको</a:t>
                      </a:r>
                      <a:endParaRPr lang="en-US" sz="24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1917385924"/>
                  </a:ext>
                </a:extLst>
              </a:tr>
              <a:tr h="46345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Geo code</a:t>
                      </a:r>
                      <a:r>
                        <a:rPr lang="ne-NP" sz="2400" b="0" kern="1200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को विवरण प्रविष्ट भएको</a:t>
                      </a:r>
                      <a:endParaRPr lang="en-US" sz="2400" b="0" kern="1200" baseline="0" dirty="0">
                        <a:solidFill>
                          <a:srgbClr val="00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kumimoji="0" lang="en-US" sz="2400" b="1" kern="12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9" marR="51439" marT="0" marB="0" anchor="ctr"/>
                </a:tc>
                <a:extLst>
                  <a:ext uri="{0D108BD9-81ED-4DB2-BD59-A6C34878D82A}">
                    <a16:rowId xmlns:a16="http://schemas.microsoft.com/office/drawing/2014/main" val="8906029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419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03236707"/>
              </p:ext>
            </p:extLst>
          </p:nvPr>
        </p:nvGraphicFramePr>
        <p:xfrm>
          <a:off x="191345" y="1060137"/>
          <a:ext cx="11845313" cy="5689277"/>
        </p:xfrm>
        <a:graphic>
          <a:graphicData uri="http://schemas.openxmlformats.org/drawingml/2006/table">
            <a:tbl>
              <a:tblPr>
                <a:tableStyleId>{E8B1032C-EA38-4F05-BA0D-38AFFFC7BED3}</a:tableStyleId>
              </a:tblPr>
              <a:tblGrid>
                <a:gridCol w="38524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1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19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795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13714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172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="1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सूचकहरू</a:t>
                      </a:r>
                      <a:endParaRPr lang="en-US" sz="2400" b="1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2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एकाई</a:t>
                      </a:r>
                      <a:endParaRPr lang="en-US" sz="2200" b="1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२०७९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०८०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२०८०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०८१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२०८१</a:t>
                      </a:r>
                      <a:r>
                        <a:rPr lang="en-US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300" b="1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/</a:t>
                      </a:r>
                      <a:r>
                        <a:rPr lang="ne-NP" sz="2300" b="1" baseline="0" dirty="0">
                          <a:solidFill>
                            <a:srgbClr val="000000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०८२(अर्ध वार्षिक) </a:t>
                      </a:r>
                    </a:p>
                  </a:txBody>
                  <a:tcPr marL="45720" marR="4572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±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अवस्था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2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Hematology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जाँच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2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Biochemistry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जाँच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20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Immunology/ Serology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जाँच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72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en-US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TB 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जाँच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72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HIV/PMTCT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जाँच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72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Malaria Slide 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जाँच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72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172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Other Tests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जाँच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5172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Parasitology/ Bacteriology/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जाँच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92561424"/>
                  </a:ext>
                </a:extLst>
              </a:tr>
              <a:tr h="51720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Water Quality testing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जाँच संख्या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43226604"/>
                  </a:ext>
                </a:extLst>
              </a:tr>
            </a:tbl>
          </a:graphicData>
        </a:graphic>
      </p:graphicFrame>
      <p:sp>
        <p:nvSpPr>
          <p:cNvPr id="5" name="Title 1"/>
          <p:cNvSpPr txBox="1">
            <a:spLocks/>
          </p:cNvSpPr>
          <p:nvPr/>
        </p:nvSpPr>
        <p:spPr>
          <a:xfrm>
            <a:off x="911424" y="78904"/>
            <a:ext cx="10045116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प्रयोगशाला सेवाको मुख्य सुचकहरूको अवस्था</a:t>
            </a:r>
            <a:endParaRPr 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4C88CF5-72A1-FDF1-5C28-65DA3C7EC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31</a:t>
            </a:fld>
            <a:endParaRPr lang="en-US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42AE4FA3-0866-74C1-C658-E71AD689592D}"/>
              </a:ext>
            </a:extLst>
          </p:cNvPr>
          <p:cNvSpPr txBox="1">
            <a:spLocks/>
          </p:cNvSpPr>
          <p:nvPr/>
        </p:nvSpPr>
        <p:spPr>
          <a:xfrm>
            <a:off x="911424" y="78904"/>
            <a:ext cx="10045116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e-IN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नसर्ने तथा मानसिक रोगह</a:t>
            </a:r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रूको अवस्था</a:t>
            </a:r>
            <a:endParaRPr 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87CA96BB-BD1C-39D6-2DBD-E17C84696B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1309983"/>
              </p:ext>
            </p:extLst>
          </p:nvPr>
        </p:nvGraphicFramePr>
        <p:xfrm>
          <a:off x="304800" y="764704"/>
          <a:ext cx="5791200" cy="60097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32273">
                  <a:extLst>
                    <a:ext uri="{9D8B030D-6E8A-4147-A177-3AD203B41FA5}">
                      <a16:colId xmlns:a16="http://schemas.microsoft.com/office/drawing/2014/main" val="1975132319"/>
                    </a:ext>
                  </a:extLst>
                </a:gridCol>
                <a:gridCol w="1429809">
                  <a:extLst>
                    <a:ext uri="{9D8B030D-6E8A-4147-A177-3AD203B41FA5}">
                      <a16:colId xmlns:a16="http://schemas.microsoft.com/office/drawing/2014/main" val="1375851488"/>
                    </a:ext>
                  </a:extLst>
                </a:gridCol>
                <a:gridCol w="1021976">
                  <a:extLst>
                    <a:ext uri="{9D8B030D-6E8A-4147-A177-3AD203B41FA5}">
                      <a16:colId xmlns:a16="http://schemas.microsoft.com/office/drawing/2014/main" val="2833272727"/>
                    </a:ext>
                  </a:extLst>
                </a:gridCol>
                <a:gridCol w="1107142">
                  <a:extLst>
                    <a:ext uri="{9D8B030D-6E8A-4147-A177-3AD203B41FA5}">
                      <a16:colId xmlns:a16="http://schemas.microsoft.com/office/drawing/2014/main" val="669517995"/>
                    </a:ext>
                  </a:extLst>
                </a:gridCol>
              </a:tblGrid>
              <a:tr h="362169">
                <a:tc rowSpan="2">
                  <a:txBody>
                    <a:bodyPr/>
                    <a:lstStyle/>
                    <a:p>
                      <a:r>
                        <a:rPr lang="en-US" dirty="0"/>
                        <a:t>Disease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Number of new case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408785"/>
                  </a:ext>
                </a:extLst>
              </a:tr>
              <a:tr h="362169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409477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Hypertension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722277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r>
                        <a:rPr lang="en-US" dirty="0"/>
                        <a:t>Diabetes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903428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r>
                        <a:rPr lang="en-US" dirty="0"/>
                        <a:t>COPD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76976607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r>
                        <a:rPr lang="en-US" dirty="0"/>
                        <a:t>Asthma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16396277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r>
                        <a:rPr lang="en-US" dirty="0"/>
                        <a:t>Thyroid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28878033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r>
                        <a:rPr lang="en-US" dirty="0"/>
                        <a:t>Depression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0854727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r>
                        <a:rPr lang="en-US" dirty="0"/>
                        <a:t>Suicide Attempt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5198296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r>
                        <a:rPr lang="en-US" dirty="0"/>
                        <a:t>Anxiety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69560937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r>
                        <a:rPr lang="en-US" dirty="0"/>
                        <a:t>Psychosis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8214491"/>
                  </a:ext>
                </a:extLst>
              </a:tr>
              <a:tr h="614778">
                <a:tc>
                  <a:txBody>
                    <a:bodyPr/>
                    <a:lstStyle/>
                    <a:p>
                      <a:r>
                        <a:rPr lang="en-US" dirty="0"/>
                        <a:t>Occupational Injury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19363222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r>
                        <a:rPr lang="en-US" dirty="0"/>
                        <a:t>Violence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3068512"/>
                  </a:ext>
                </a:extLst>
              </a:tr>
              <a:tr h="362169">
                <a:tc>
                  <a:txBody>
                    <a:bodyPr/>
                    <a:lstStyle/>
                    <a:p>
                      <a:r>
                        <a:rPr lang="en-US" dirty="0" err="1"/>
                        <a:t>Salf</a:t>
                      </a:r>
                      <a:r>
                        <a:rPr lang="en-US" dirty="0"/>
                        <a:t> harm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4482312"/>
                  </a:ext>
                </a:extLst>
              </a:tr>
              <a:tr h="63379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Road </a:t>
                      </a:r>
                      <a:r>
                        <a:rPr lang="en-US" dirty="0" err="1"/>
                        <a:t>Trafific</a:t>
                      </a:r>
                      <a:r>
                        <a:rPr lang="en-US" dirty="0"/>
                        <a:t> Injuries</a:t>
                      </a:r>
                    </a:p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0207681"/>
                  </a:ext>
                </a:extLst>
              </a:tr>
            </a:tbl>
          </a:graphicData>
        </a:graphic>
      </p:graphicFrame>
      <p:graphicFrame>
        <p:nvGraphicFramePr>
          <p:cNvPr id="9" name="Table 6">
            <a:extLst>
              <a:ext uri="{FF2B5EF4-FFF2-40B4-BE49-F238E27FC236}">
                <a16:creationId xmlns:a16="http://schemas.microsoft.com/office/drawing/2014/main" id="{32D2B0CD-62DF-420F-7B72-D5D158558D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2789140"/>
              </p:ext>
            </p:extLst>
          </p:nvPr>
        </p:nvGraphicFramePr>
        <p:xfrm>
          <a:off x="6248400" y="1727644"/>
          <a:ext cx="5638800" cy="28284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61730">
                  <a:extLst>
                    <a:ext uri="{9D8B030D-6E8A-4147-A177-3AD203B41FA5}">
                      <a16:colId xmlns:a16="http://schemas.microsoft.com/office/drawing/2014/main" val="1975132319"/>
                    </a:ext>
                  </a:extLst>
                </a:gridCol>
                <a:gridCol w="1480129">
                  <a:extLst>
                    <a:ext uri="{9D8B030D-6E8A-4147-A177-3AD203B41FA5}">
                      <a16:colId xmlns:a16="http://schemas.microsoft.com/office/drawing/2014/main" val="1375851488"/>
                    </a:ext>
                  </a:extLst>
                </a:gridCol>
                <a:gridCol w="915265">
                  <a:extLst>
                    <a:ext uri="{9D8B030D-6E8A-4147-A177-3AD203B41FA5}">
                      <a16:colId xmlns:a16="http://schemas.microsoft.com/office/drawing/2014/main" val="2833272727"/>
                    </a:ext>
                  </a:extLst>
                </a:gridCol>
                <a:gridCol w="1081676">
                  <a:extLst>
                    <a:ext uri="{9D8B030D-6E8A-4147-A177-3AD203B41FA5}">
                      <a16:colId xmlns:a16="http://schemas.microsoft.com/office/drawing/2014/main" val="669517995"/>
                    </a:ext>
                  </a:extLst>
                </a:gridCol>
              </a:tblGrid>
              <a:tr h="435225">
                <a:tc rowSpan="2">
                  <a:txBody>
                    <a:bodyPr/>
                    <a:lstStyle/>
                    <a:p>
                      <a:r>
                        <a:rPr lang="en-US" dirty="0"/>
                        <a:t>Disease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US" dirty="0"/>
                        <a:t>Number of Death case</a:t>
                      </a: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US" dirty="0"/>
                        <a:t>Gender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408785"/>
                  </a:ext>
                </a:extLst>
              </a:tr>
              <a:tr h="4352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Female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9409477"/>
                  </a:ext>
                </a:extLst>
              </a:tr>
              <a:tr h="107543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Chronic Respiratory Disease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8722277"/>
                  </a:ext>
                </a:extLst>
              </a:tr>
              <a:tr h="441270">
                <a:tc>
                  <a:txBody>
                    <a:bodyPr/>
                    <a:lstStyle/>
                    <a:p>
                      <a:r>
                        <a:rPr lang="en-US" dirty="0"/>
                        <a:t>Suicide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0903428"/>
                  </a:ext>
                </a:extLst>
              </a:tr>
              <a:tr h="441270">
                <a:tc>
                  <a:txBody>
                    <a:bodyPr/>
                    <a:lstStyle/>
                    <a:p>
                      <a:r>
                        <a:rPr lang="en-US" dirty="0"/>
                        <a:t>Other NCDs death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6226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6174152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2AED368-743E-4589-A99D-1A640672E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15333317"/>
              </p:ext>
            </p:extLst>
          </p:nvPr>
        </p:nvGraphicFramePr>
        <p:xfrm>
          <a:off x="152401" y="990600"/>
          <a:ext cx="5781582" cy="496824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4996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47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25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119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9368">
                <a:tc rowSpan="2" gridSpan="2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</a:p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न्यूनतम सेवा मापदण्डका भागहरु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कलर कोडिंग स्कोर 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7344">
                <a:tc gridSpan="2" vMerge="1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82622" marR="82622" marT="0" marB="0" anchor="b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मिति: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मुल्यांकन  १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मिति: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मुल्यांकन  २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endParaRPr lang="en-US" sz="20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9368">
                <a:tc gridSpan="4"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000" b="1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खण्ड १ सुशासन र व्यवस्थापन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72280101"/>
                  </a:ext>
                </a:extLst>
              </a:tr>
              <a:tr h="43936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१.१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सुशासन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936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१.२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संस्थागत व्यवस्थापन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773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१.३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मानवश्रोत व्यवस्थापन र बिकास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36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१.४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आर्थिक व्यवस्थापन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7734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१.५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मेडीकल  रेकर्ड र सूचना व्यवस्थापन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936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१.६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गुणस्तर व्यवस्थापन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" name="Title 1"/>
          <p:cNvSpPr txBox="1">
            <a:spLocks/>
          </p:cNvSpPr>
          <p:nvPr/>
        </p:nvSpPr>
        <p:spPr>
          <a:xfrm>
            <a:off x="911424" y="78904"/>
            <a:ext cx="10045116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300460">
              <a:defRPr/>
            </a:pPr>
            <a:r>
              <a:rPr lang="ne-NP" altLang="en-US" sz="3200" b="1" dirty="0">
                <a:solidFill>
                  <a:schemeClr val="bg1"/>
                </a:solidFill>
                <a:latin typeface="Kokila" panose="020B0604020202020204" pitchFamily="34" charset="0"/>
                <a:ea typeface="Arial Unicode MS" charset="-128"/>
                <a:cs typeface="Kokila" panose="020B0604020202020204" pitchFamily="34" charset="0"/>
              </a:rPr>
              <a:t>स्वास्थ्य चौकीको लागि कुल </a:t>
            </a:r>
            <a:r>
              <a:rPr lang="en-US" altLang="en-US" sz="3200" b="1" dirty="0">
                <a:solidFill>
                  <a:schemeClr val="bg1"/>
                </a:solidFill>
                <a:latin typeface="Kokila" panose="020B0604020202020204" pitchFamily="34" charset="0"/>
                <a:ea typeface="Arial Unicode MS" charset="-128"/>
                <a:cs typeface="Kokila" panose="020B0604020202020204" pitchFamily="34" charset="0"/>
              </a:rPr>
              <a:t>MSS </a:t>
            </a:r>
            <a:r>
              <a:rPr lang="ne-NP" altLang="en-US" sz="3200" b="1" dirty="0">
                <a:solidFill>
                  <a:schemeClr val="bg1"/>
                </a:solidFill>
                <a:latin typeface="Kokila" panose="020B0604020202020204" pitchFamily="34" charset="0"/>
                <a:ea typeface="Arial Unicode MS" charset="-128"/>
                <a:cs typeface="Kokila" panose="020B0604020202020204" pitchFamily="34" charset="0"/>
              </a:rPr>
              <a:t>अङ्कको आधारमा कलर कोडिंग स्कोर</a:t>
            </a:r>
            <a:endParaRPr lang="en-US" altLang="en-US" sz="24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22AED368-743E-4589-A99D-1A640672E2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1457825"/>
              </p:ext>
            </p:extLst>
          </p:nvPr>
        </p:nvGraphicFramePr>
        <p:xfrm>
          <a:off x="6096000" y="990600"/>
          <a:ext cx="5943603" cy="496824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689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49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86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227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48297">
                <a:tc rowSpan="2" gridSpan="2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न्यूनतम सेवा मापदण्डका भागहरु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कलर कोडिंग स्कोर </a:t>
                      </a:r>
                      <a:endParaRPr lang="en-US" sz="200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7908">
                <a:tc gridSpan="2" vMerge="1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82622" marR="82622" marT="0" marB="0" anchor="b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मिति: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मुल्यांकन  १</a:t>
                      </a:r>
                      <a:endParaRPr lang="en-US" sz="2000" dirty="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मिति: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मुल्यांकन  २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endParaRPr lang="en-US" sz="20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8297"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खण्ड २: क्लिनिकल सेवा व्यवस्थापन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579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२.१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बहिरंग सेवा (ओ. पि. डि.)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79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२.२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खोप र बृद्दि मुल्याङ्कन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79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२.३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परिवार नियोजन सेवा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79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२.४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ANC</a:t>
                      </a: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र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PNC</a:t>
                      </a: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सेवाहरु 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79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२.५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DOTS</a:t>
                      </a: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क्लिनिक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579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२.६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ड्रेसिंग, ईन्जेकशन र दैनिक प्रक्रियाहरु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154745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२.७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औषधी सेवा (डिस्पेन्सरि)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3157571653"/>
                  </a:ext>
                </a:extLst>
              </a:tr>
              <a:tr h="257908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२.८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बर्थिंग केन्द्र **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lang="en-US" sz="2000"/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2180846808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9600" y="6248400"/>
            <a:ext cx="10515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e-NP" sz="2000" i="1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नोट: पछिल्लो २ चरणको </a:t>
            </a:r>
            <a:r>
              <a:rPr lang="en-US" sz="2000" i="1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MSS </a:t>
            </a:r>
            <a:r>
              <a:rPr lang="ne-NP" sz="2000" i="1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स्कोर उल्लेख गर्नुहोस </a:t>
            </a:r>
            <a:endParaRPr lang="en-US" sz="2000" i="1" dirty="0">
              <a:solidFill>
                <a:schemeClr val="accent2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96740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>
          <a:xfrm>
            <a:off x="152401" y="78904"/>
            <a:ext cx="11887200" cy="6858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defTabSz="1300460">
              <a:defRPr/>
            </a:pPr>
            <a:r>
              <a:rPr lang="ne-NP" altLang="en-US" sz="3200" b="1" dirty="0">
                <a:solidFill>
                  <a:schemeClr val="bg1"/>
                </a:solidFill>
                <a:latin typeface="Kokila" panose="020B0604020202020204" pitchFamily="34" charset="0"/>
                <a:ea typeface="Arial Unicode MS" charset="-128"/>
                <a:cs typeface="Kokila" panose="020B0604020202020204" pitchFamily="34" charset="0"/>
              </a:rPr>
              <a:t>स्वास्थ्य चौकीको लागि कुल </a:t>
            </a:r>
            <a:r>
              <a:rPr lang="en-US" altLang="en-US" sz="3200" b="1" dirty="0">
                <a:solidFill>
                  <a:schemeClr val="bg1"/>
                </a:solidFill>
                <a:latin typeface="Kokila" panose="020B0604020202020204" pitchFamily="34" charset="0"/>
                <a:ea typeface="Arial Unicode MS" charset="-128"/>
                <a:cs typeface="Kokila" panose="020B0604020202020204" pitchFamily="34" charset="0"/>
              </a:rPr>
              <a:t>MSS </a:t>
            </a:r>
            <a:r>
              <a:rPr lang="ne-NP" altLang="en-US" sz="3200" b="1" dirty="0">
                <a:solidFill>
                  <a:schemeClr val="bg1"/>
                </a:solidFill>
                <a:latin typeface="Kokila" panose="020B0604020202020204" pitchFamily="34" charset="0"/>
                <a:ea typeface="Arial Unicode MS" charset="-128"/>
                <a:cs typeface="Kokila" panose="020B0604020202020204" pitchFamily="34" charset="0"/>
              </a:rPr>
              <a:t>अङ्कको आधारमा कलर कोडिंग स्कोर</a:t>
            </a:r>
            <a:endParaRPr lang="en-US" altLang="en-US" sz="24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30FCF4B-7036-4027-A507-83AB4E08DC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789848"/>
              </p:ext>
            </p:extLst>
          </p:nvPr>
        </p:nvGraphicFramePr>
        <p:xfrm>
          <a:off x="152401" y="838200"/>
          <a:ext cx="6705600" cy="545592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602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7699">
                  <a:extLst>
                    <a:ext uri="{9D8B030D-6E8A-4147-A177-3AD203B41FA5}">
                      <a16:colId xmlns:a16="http://schemas.microsoft.com/office/drawing/2014/main" val="477238612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780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2400">
                <a:tc rowSpan="2" gridSpan="2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न्यूनतम सेवा मापदण्डका भागहरु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 rowSpan="2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कलर कोडिंग स्कोर </a:t>
                      </a:r>
                      <a:endParaRPr lang="en-US" sz="2000" dirty="0"/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253">
                <a:tc gridSpan="2" vMerge="1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82622" marR="82622" marT="0" marB="0" anchor="b"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मिति: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endParaRPr lang="en-US" sz="2000"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मुल्यांकन  १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मिति: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मुल्यांकन  २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1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२.९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प्रयोगशाला सेवा (प्रयोगशाला भएकाको लागि)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11534"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b="1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खण्ड ३ स्वास्थ्य चौकी सहयोग सेवा व्यवस्थापन</a:t>
                      </a:r>
                      <a:r>
                        <a:rPr lang="en-US" sz="2000" b="1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11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३.१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उपकरण प्रशोधन र निर्मलीकरण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19"/>
                  </a:ext>
                </a:extLst>
              </a:tr>
              <a:tr h="211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३.२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लन्ड्री सेवा (लुगा धुने ब्यवस्था)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20"/>
                  </a:ext>
                </a:extLst>
              </a:tr>
              <a:tr h="211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३.३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सरसफाई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21"/>
                  </a:ext>
                </a:extLst>
              </a:tr>
              <a:tr h="211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३.४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बिधुत तथा अन्य उर्जाको प्रणाली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22"/>
                  </a:ext>
                </a:extLst>
              </a:tr>
              <a:tr h="211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३.५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पानीको स्रोत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23"/>
                  </a:ext>
                </a:extLst>
              </a:tr>
              <a:tr h="211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३.६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स्वास्थ्यसेवाजन्य फोहोर व्यवस्थापन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24"/>
                  </a:ext>
                </a:extLst>
              </a:tr>
              <a:tr h="211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३.७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सुरक्षा र संरक्षण 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25"/>
                  </a:ext>
                </a:extLst>
              </a:tr>
              <a:tr h="211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३.८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यातायात साधन र संचार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1153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३.९ </a:t>
                      </a:r>
                      <a:endParaRPr lang="en-US" sz="20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भण्डार (मेडिकल र उपकरण)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anchor="b"/>
                </a:tc>
                <a:extLst>
                  <a:ext uri="{0D108BD9-81ED-4DB2-BD59-A6C34878D82A}">
                    <a16:rowId xmlns:a16="http://schemas.microsoft.com/office/drawing/2014/main" val="10027"/>
                  </a:ext>
                </a:extLst>
              </a:tr>
            </a:tbl>
          </a:graphicData>
        </a:graphic>
      </p:graphicFrame>
      <p:graphicFrame>
        <p:nvGraphicFramePr>
          <p:cNvPr id="6" name="Content Placeholder 6">
            <a:extLst>
              <a:ext uri="{FF2B5EF4-FFF2-40B4-BE49-F238E27FC236}">
                <a16:creationId xmlns:a16="http://schemas.microsoft.com/office/drawing/2014/main" id="{43E21C93-1220-4BAD-973E-EDD8B8BA3A9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86306038"/>
              </p:ext>
            </p:extLst>
          </p:nvPr>
        </p:nvGraphicFramePr>
        <p:xfrm>
          <a:off x="7010401" y="2667000"/>
          <a:ext cx="5029200" cy="2292096"/>
        </p:xfrm>
        <a:graphic>
          <a:graphicData uri="http://schemas.openxmlformats.org/drawingml/2006/table">
            <a:tbl>
              <a:tblPr firstRow="1" firstCol="1" bandRow="1"/>
              <a:tblGrid>
                <a:gridCol w="16763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9442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कुल प्राप्तांक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endParaRPr lang="en-US" dirty="0"/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8976"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94422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कुल </a:t>
                      </a:r>
                      <a:r>
                        <a:rPr lang="ne-NP" sz="2400" dirty="0"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प्राप्तांकको आधारमा</a:t>
                      </a:r>
                      <a:r>
                        <a:rPr lang="ne-NP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 कोडिंग संकेत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&lt; ५० %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सेतो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944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५०-६९ %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पहेंलो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70764431"/>
                  </a:ext>
                </a:extLst>
              </a:tr>
              <a:tr h="194422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७०-८४ %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निलो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88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८५-१०० %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हरियो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solidFill>
                            <a:srgbClr val="000000"/>
                          </a:solidFill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97528" marR="97528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38792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0F31BA-3461-0C2F-8FC7-EBF2669C1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e-NP" dirty="0"/>
              <a:t>MSS गर्दा देखिएका कमिहरु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A23D6-01DD-5BF0-149B-F527B7480C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FD33E1-B9E9-DC96-1698-73AFD1636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EA5289-5F71-4AE7-A4C8-0A7E93053757}" type="slidenum">
              <a:rPr lang="en-US" smtClean="0"/>
              <a:pPr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10333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16" y="152400"/>
            <a:ext cx="10225136" cy="6096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ne-NP" sz="40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प्रमुख १० स्वास्थ्य समस्याहरू</a:t>
            </a:r>
            <a:endParaRPr lang="en-US" sz="40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3827980"/>
              </p:ext>
            </p:extLst>
          </p:nvPr>
        </p:nvGraphicFramePr>
        <p:xfrm>
          <a:off x="155340" y="937699"/>
          <a:ext cx="11881319" cy="5310701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7590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911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111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क्र.स.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रोगको नाम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4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4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4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</a:t>
                      </a: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४</a:t>
                      </a: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4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५</a:t>
                      </a: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4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६</a:t>
                      </a: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4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७</a:t>
                      </a: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4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८</a:t>
                      </a: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4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९</a:t>
                      </a: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497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4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१०</a:t>
                      </a: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55340" y="6248400"/>
            <a:ext cx="117318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e-NP" sz="2400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नोट: </a:t>
            </a:r>
            <a:r>
              <a:rPr lang="en-US" sz="2400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PUO, Headache </a:t>
            </a:r>
            <a:r>
              <a:rPr lang="ne-NP" sz="2400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वा अन्य निदान (Diagnosis) स्पस्ट नभएका समस्याहरुलाई उल्लेख नगर्नुहोस् </a:t>
            </a:r>
            <a:endParaRPr lang="en-US" sz="2400" dirty="0">
              <a:solidFill>
                <a:schemeClr val="accent2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39175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416" y="44537"/>
            <a:ext cx="10153128" cy="75617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>
              <a:lnSpc>
                <a:spcPct val="100000"/>
              </a:lnSpc>
            </a:pPr>
            <a:r>
              <a:rPr lang="ne-NP" sz="34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स्वास्थ्य संस्था संचालन तथा व्यवस्थापन समिति सम्बन्धी विवरण</a:t>
            </a:r>
            <a:endParaRPr lang="en-US" sz="3400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87941101"/>
              </p:ext>
            </p:extLst>
          </p:nvPr>
        </p:nvGraphicFramePr>
        <p:xfrm>
          <a:off x="191344" y="869776"/>
          <a:ext cx="11845315" cy="574548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5148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3843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21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4433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समिति गठन मिति:</a:t>
                      </a:r>
                      <a:endParaRPr lang="en-US" sz="23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आर्थिक अवस्था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समितिको सदस्यको नाम</a:t>
                      </a:r>
                      <a:endParaRPr lang="en-US" sz="23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पद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खातामा जम्मा रकम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रू.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स्थानिय तहले प्रदान गरेको जम्मा रकम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ne-NP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अन्य श्रोतबाट प्राप्त जम्मा रकम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जम्मा खर्च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बाँकी रकम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rowSpan="6" grid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rowSpan="6"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300" dirty="0"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 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जम्मा बैठक संख्या 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..................वटा 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98455046"/>
                  </a:ext>
                </a:extLst>
              </a:tr>
              <a:tr h="384433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समितिले स्वास्थ्य संस्थाको स्व:मुल्यांकन गरेको पटक 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300" dirty="0">
                          <a:effectLst/>
                          <a:latin typeface="Kokila" panose="020B0604020202020204" pitchFamily="34" charset="0"/>
                          <a:ea typeface="Calibri" panose="020F0502020204030204" pitchFamily="34" charset="0"/>
                          <a:cs typeface="Kokila" panose="020B0604020202020204" pitchFamily="34" charset="0"/>
                        </a:rPr>
                        <a:t>....................</a:t>
                      </a: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300" dirty="0"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9374081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03485FEA-80FC-B800-8D48-A6D10832A9F1}"/>
              </a:ext>
            </a:extLst>
          </p:cNvPr>
          <p:cNvSpPr txBox="1"/>
          <p:nvPr/>
        </p:nvSpPr>
        <p:spPr>
          <a:xfrm>
            <a:off x="7800474" y="4380131"/>
            <a:ext cx="4010526" cy="954107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ne-NP" sz="2800" dirty="0">
                <a:latin typeface="Kokila" panose="020B0604020202020204" pitchFamily="34" charset="0"/>
                <a:cs typeface="Kokila" panose="020B0604020202020204" pitchFamily="34" charset="0"/>
              </a:rPr>
              <a:t>स्वास्थ्यका लागि २०८१/८२ मा वडाले छुटाएको बजेट: रु </a:t>
            </a:r>
            <a:r>
              <a:rPr lang="en-US" sz="2800" dirty="0">
                <a:latin typeface="Kokila" panose="020B0604020202020204" pitchFamily="34" charset="0"/>
                <a:cs typeface="Kokila" panose="020B0604020202020204" pitchFamily="34" charset="0"/>
              </a:rPr>
              <a:t>………….</a:t>
            </a:r>
          </a:p>
        </p:txBody>
      </p:sp>
    </p:spTree>
    <p:extLst>
      <p:ext uri="{BB962C8B-B14F-4D97-AF65-F5344CB8AC3E}">
        <p14:creationId xmlns:p14="http://schemas.microsoft.com/office/powerpoint/2010/main" val="75341213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947428" y="74712"/>
            <a:ext cx="10009112" cy="7620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lnSpc>
                <a:spcPct val="100000"/>
              </a:lnSpc>
            </a:pPr>
            <a:r>
              <a:rPr lang="ne-NP" sz="3600" dirty="0"/>
              <a:t>स्वास्थ्य संस्थाले गरेका </a:t>
            </a:r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नविनतम कार्यहरु</a:t>
            </a:r>
            <a:endParaRPr lang="en-US" sz="3600" b="1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4" name="Table 6">
            <a:extLst>
              <a:ext uri="{FF2B5EF4-FFF2-40B4-BE49-F238E27FC236}">
                <a16:creationId xmlns:a16="http://schemas.microsoft.com/office/drawing/2014/main" id="{E76CAF52-A867-D19C-2597-36EBEDD6585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1271678"/>
              </p:ext>
            </p:extLst>
          </p:nvPr>
        </p:nvGraphicFramePr>
        <p:xfrm>
          <a:off x="263352" y="1088740"/>
          <a:ext cx="11665296" cy="5302321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864096">
                  <a:extLst>
                    <a:ext uri="{9D8B030D-6E8A-4147-A177-3AD203B41FA5}">
                      <a16:colId xmlns:a16="http://schemas.microsoft.com/office/drawing/2014/main" val="2288450137"/>
                    </a:ext>
                  </a:extLst>
                </a:gridCol>
                <a:gridCol w="2340260">
                  <a:extLst>
                    <a:ext uri="{9D8B030D-6E8A-4147-A177-3AD203B41FA5}">
                      <a16:colId xmlns:a16="http://schemas.microsoft.com/office/drawing/2014/main" val="1730347480"/>
                    </a:ext>
                  </a:extLst>
                </a:gridCol>
                <a:gridCol w="8460940">
                  <a:extLst>
                    <a:ext uri="{9D8B030D-6E8A-4147-A177-3AD203B41FA5}">
                      <a16:colId xmlns:a16="http://schemas.microsoft.com/office/drawing/2014/main" val="4255908525"/>
                    </a:ext>
                  </a:extLst>
                </a:gridCol>
              </a:tblGrid>
              <a:tr h="555061">
                <a:tc>
                  <a:txBody>
                    <a:bodyPr/>
                    <a:lstStyle/>
                    <a:p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क्र.स 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क्षेत्र 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नवीनतम कार्यहरु 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05853799"/>
                  </a:ext>
                </a:extLst>
              </a:tr>
              <a:tr h="5550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62939045"/>
                  </a:ext>
                </a:extLst>
              </a:tr>
              <a:tr h="5550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8499616"/>
                  </a:ext>
                </a:extLst>
              </a:tr>
              <a:tr h="5550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217462"/>
                  </a:ext>
                </a:extLst>
              </a:tr>
              <a:tr h="5550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5076976"/>
                  </a:ext>
                </a:extLst>
              </a:tr>
              <a:tr h="5550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6521531"/>
                  </a:ext>
                </a:extLst>
              </a:tr>
              <a:tr h="5550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0223342"/>
                  </a:ext>
                </a:extLst>
              </a:tr>
              <a:tr h="555061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9738649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B6D86C3C-C589-B23F-1DAF-1849AEB014E0}"/>
              </a:ext>
            </a:extLst>
          </p:cNvPr>
          <p:cNvSpPr txBox="1"/>
          <p:nvPr/>
        </p:nvSpPr>
        <p:spPr>
          <a:xfrm>
            <a:off x="155340" y="6488668"/>
            <a:ext cx="117318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e-NP" i="1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नोट: </a:t>
            </a:r>
            <a:r>
              <a:rPr lang="ne-IN" i="1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स्वास्थ्यका सुचकहरूलार्इ माथि उकास्न स्वास्थ्य संस्थाले आफ्नो पहलमा गरेका कार्यहरू </a:t>
            </a:r>
            <a:r>
              <a:rPr lang="ne-NP" i="1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उल्लेख गर्नुहोस्</a:t>
            </a:r>
            <a:r>
              <a:rPr lang="ne-IN" i="1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। (नियमित कार्यक्रम बाहेक)</a:t>
            </a:r>
            <a:r>
              <a:rPr lang="ne-NP" i="1" dirty="0">
                <a:solidFill>
                  <a:schemeClr val="accent2">
                    <a:lumMod val="75000"/>
                  </a:schemeClr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endParaRPr lang="en-US" i="1" dirty="0">
              <a:solidFill>
                <a:schemeClr val="accent2">
                  <a:lumMod val="75000"/>
                </a:schemeClr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0153859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03412" y="0"/>
            <a:ext cx="10261140" cy="1066800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pPr algn="ctr"/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कार्ययोजना फारम </a:t>
            </a:r>
            <a:b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</a:br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समस्या समाधानको लागि कृयाकलापहरू तय गर्ने</a:t>
            </a:r>
            <a:endParaRPr lang="en-US" sz="4000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997557"/>
              </p:ext>
            </p:extLst>
          </p:nvPr>
        </p:nvGraphicFramePr>
        <p:xfrm>
          <a:off x="119336" y="1229388"/>
          <a:ext cx="11953328" cy="5295956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108666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96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87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9144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49027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5754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सि.नं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प्रस्तावित कृयाकलापहरू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जिम्मेवार व्यक्ती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समयसिमा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सहयोगी निकाय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314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575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Content Placeholder 2"/>
          <p:cNvSpPr>
            <a:spLocks noGrp="1"/>
          </p:cNvSpPr>
          <p:nvPr>
            <p:ph idx="1"/>
          </p:nvPr>
        </p:nvSpPr>
        <p:spPr>
          <a:xfrm>
            <a:off x="825500" y="800101"/>
            <a:ext cx="10515600" cy="5724525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endParaRPr lang="en-US" altLang="en-US" sz="6600">
              <a:latin typeface="Candara" pitchFamily="34" charset="0"/>
            </a:endParaRPr>
          </a:p>
          <a:p>
            <a:pPr marL="0" indent="0" algn="ctr" eaLnBrk="1" hangingPunct="1">
              <a:buFontTx/>
              <a:buNone/>
            </a:pPr>
            <a:endParaRPr lang="en-US" altLang="en-US" sz="6600">
              <a:latin typeface="Candara" pitchFamily="34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US" altLang="en-US" sz="6600">
                <a:latin typeface="Candara" pitchFamily="34" charset="0"/>
              </a:rPr>
              <a:t>Thank</a:t>
            </a:r>
            <a:r>
              <a:rPr lang="en-US" altLang="en-US" sz="6600"/>
              <a:t> You</a:t>
            </a:r>
          </a:p>
          <a:p>
            <a:pPr marL="0" indent="0" algn="ctr" eaLnBrk="1" hangingPunct="1">
              <a:buFontTx/>
              <a:buNone/>
            </a:pPr>
            <a:endParaRPr lang="en-US" altLang="en-US" sz="6600"/>
          </a:p>
          <a:p>
            <a:pPr marL="0" indent="0" algn="ctr" eaLnBrk="1" hangingPunct="1">
              <a:buFontTx/>
              <a:buNone/>
            </a:pPr>
            <a:endParaRPr lang="en-US" altLang="en-US" sz="6600"/>
          </a:p>
          <a:p>
            <a:pPr marL="0" indent="0" algn="ctr" eaLnBrk="1" hangingPunct="1">
              <a:buFontTx/>
              <a:buNone/>
            </a:pPr>
            <a:endParaRPr lang="en-US" altLang="en-US" sz="3200"/>
          </a:p>
          <a:p>
            <a:pPr marL="0" indent="0" algn="ctr" eaLnBrk="1" hangingPunct="1">
              <a:buFontTx/>
              <a:buNone/>
            </a:pPr>
            <a:endParaRPr lang="en-US" altLang="en-US" sz="3200"/>
          </a:p>
          <a:p>
            <a:pPr marL="0" indent="0" algn="ctr" eaLnBrk="1" hangingPunct="1">
              <a:buFontTx/>
              <a:buNone/>
            </a:pPr>
            <a:endParaRPr lang="en-US" altLang="en-US" sz="3200"/>
          </a:p>
        </p:txBody>
      </p:sp>
    </p:spTree>
    <p:extLst>
      <p:ext uri="{BB962C8B-B14F-4D97-AF65-F5344CB8AC3E}">
        <p14:creationId xmlns:p14="http://schemas.microsoft.com/office/powerpoint/2010/main" val="28274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/>
          </p:cNvSpPr>
          <p:nvPr/>
        </p:nvSpPr>
        <p:spPr bwMode="auto">
          <a:xfrm>
            <a:off x="1055440" y="104089"/>
            <a:ext cx="9806608" cy="624611"/>
          </a:xfrm>
          <a:prstGeom prst="rect">
            <a:avLst/>
          </a:prstGeom>
          <a:ln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Kokila" panose="020B0604020202020204" pitchFamily="34" charset="0"/>
                <a:cs typeface="Kalimati" panose="00000400000000000000" pitchFamily="2"/>
              </a:rPr>
              <a:t> </a:t>
            </a:r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मानव शंसाधनको अवस्था </a:t>
            </a:r>
            <a:endParaRPr lang="en-US" altLang="en-US" sz="3600" b="1" dirty="0">
              <a:solidFill>
                <a:schemeClr val="bg1"/>
              </a:solidFill>
              <a:latin typeface="Kokila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4A7689-F671-4EDE-A0EF-D3AC84E2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EA5289-5F71-4AE7-A4C8-0A7E930537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5" name="Content Placeholder 5">
            <a:extLst>
              <a:ext uri="{FF2B5EF4-FFF2-40B4-BE49-F238E27FC236}">
                <a16:creationId xmlns:a16="http://schemas.microsoft.com/office/drawing/2014/main" id="{6288AF12-5869-6F96-F45E-270630027F2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48510222"/>
              </p:ext>
            </p:extLst>
          </p:nvPr>
        </p:nvGraphicFramePr>
        <p:xfrm>
          <a:off x="191344" y="872717"/>
          <a:ext cx="11809313" cy="5696848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2682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72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6014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4411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10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30425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21242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04256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पद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दरवन्दी</a:t>
                      </a:r>
                      <a:r>
                        <a:rPr lang="ne-NP" sz="24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अनुसारको उपलब्धता </a:t>
                      </a: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kern="120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कार्यरत </a:t>
                      </a:r>
                      <a:endParaRPr lang="en-US" sz="2400" kern="120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endParaRPr lang="en-US" sz="2000" kern="1200" dirty="0">
                        <a:solidFill>
                          <a:schemeClr val="dk1"/>
                        </a:solidFill>
                        <a:latin typeface="Preeti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71755" marR="71755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endParaRPr lang="en-US" sz="2000" kern="1200" dirty="0">
                        <a:solidFill>
                          <a:schemeClr val="dk1"/>
                        </a:solidFill>
                        <a:latin typeface="Preeti" pitchFamily="2" charset="0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478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b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स्वीकृत दरवन्दी</a:t>
                      </a:r>
                      <a:r>
                        <a:rPr lang="ne-NP" sz="2400" b="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endParaRPr lang="en-US" sz="2400" b="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b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पदपुर्ती </a:t>
                      </a:r>
                      <a:endParaRPr lang="en-US" sz="2400" b="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b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स्थाई </a:t>
                      </a:r>
                      <a:endParaRPr lang="en-US" sz="2400" b="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b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करार </a:t>
                      </a:r>
                      <a:endParaRPr lang="en-US" sz="2400" b="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b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काजमा अएको</a:t>
                      </a:r>
                      <a:r>
                        <a:rPr lang="ne-NP" sz="2400" b="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वा गएको</a:t>
                      </a:r>
                      <a:endParaRPr lang="en-US" sz="2400" b="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400" b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करारमा लिने संस्था</a:t>
                      </a:r>
                      <a:r>
                        <a:rPr lang="ne-NP" sz="2400" b="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endParaRPr lang="en-US" sz="2400" b="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5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Consultant </a:t>
                      </a: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चिकित्सक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26861533"/>
                  </a:ext>
                </a:extLst>
              </a:tr>
              <a:tr h="4851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e-NP" sz="2400" baseline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मेडिकल 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अधिकृत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5144">
                <a:tc>
                  <a:txBody>
                    <a:bodyPr/>
                    <a:lstStyle/>
                    <a:p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जनस्वास्थ्य अधिकृत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59323406"/>
                  </a:ext>
                </a:extLst>
              </a:tr>
              <a:tr h="485144">
                <a:tc>
                  <a:txBody>
                    <a:bodyPr/>
                    <a:lstStyle/>
                    <a:p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ज.स्वा.नि/हे.अ.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07789912"/>
                  </a:ext>
                </a:extLst>
              </a:tr>
              <a:tr h="4851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स्टाफ नर्स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43153766"/>
                  </a:ext>
                </a:extLst>
              </a:tr>
              <a:tr h="4851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अ.हे.व./सि.अ.हे.व.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51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सि.अ.न.मी /अ. न.मी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851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ल्याव टे. /ल्याव अ.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851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अन्य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प्राबिधिक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8514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ne-NP" sz="24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जम्मा</a:t>
                      </a:r>
                      <a:endParaRPr lang="en-US" sz="2400" b="1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6298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/>
          </p:cNvSpPr>
          <p:nvPr/>
        </p:nvSpPr>
        <p:spPr bwMode="auto">
          <a:xfrm>
            <a:off x="1199456" y="80628"/>
            <a:ext cx="9806608" cy="605172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ne-NP" altLang="en-US" sz="32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क्षमता </a:t>
            </a:r>
            <a:r>
              <a:rPr lang="hi-IN" sz="3200" b="1" dirty="0">
                <a:solidFill>
                  <a:schemeClr val="bg1"/>
                </a:solidFill>
                <a:effectLst/>
                <a:latin typeface="Kokila" panose="020B0604020202020204" pitchFamily="34" charset="0"/>
                <a:cs typeface="Kokila" panose="020B0604020202020204" pitchFamily="34" charset="0"/>
              </a:rPr>
              <a:t>अभिवृद्धि</a:t>
            </a:r>
            <a:r>
              <a:rPr lang="ne-NP" sz="32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को अवस्था </a:t>
            </a:r>
            <a:endParaRPr lang="en-US" altLang="en-US" sz="3200" b="1" dirty="0">
              <a:solidFill>
                <a:schemeClr val="bg1"/>
              </a:solidFill>
              <a:latin typeface="Kokila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4A7689-F671-4EDE-A0EF-D3AC84E2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EA5289-5F71-4AE7-A4C8-0A7E930537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7B511D1E-8D72-E2B5-108A-5554B119FD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698390"/>
              </p:ext>
            </p:extLst>
          </p:nvPr>
        </p:nvGraphicFramePr>
        <p:xfrm>
          <a:off x="76200" y="849017"/>
          <a:ext cx="5720297" cy="5661660"/>
        </p:xfrm>
        <a:graphic>
          <a:graphicData uri="http://schemas.openxmlformats.org/drawingml/2006/table">
            <a:tbl>
              <a:tblPr firstRow="1" bandRow="1"/>
              <a:tblGrid>
                <a:gridCol w="26195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00572">
                  <a:extLst>
                    <a:ext uri="{9D8B030D-6E8A-4147-A177-3AD203B41FA5}">
                      <a16:colId xmlns:a16="http://schemas.microsoft.com/office/drawing/2014/main" val="374797754"/>
                    </a:ext>
                  </a:extLst>
                </a:gridCol>
              </a:tblGrid>
              <a:tr h="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alt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क्षमता </a:t>
                      </a:r>
                      <a:r>
                        <a:rPr lang="hi-IN" sz="1900" b="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अभिवृद्धि</a:t>
                      </a:r>
                      <a:r>
                        <a:rPr lang="ne-NP" alt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का</a:t>
                      </a:r>
                      <a:r>
                        <a:rPr lang="ne-NP" altLang="en-US" sz="19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बिषयहरू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254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तालिम</a:t>
                      </a:r>
                      <a:r>
                        <a:rPr lang="ne-NP" sz="19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पाएका स्वास्थ्यकर्मी संख्या 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254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तालिम</a:t>
                      </a:r>
                      <a:r>
                        <a:rPr lang="ne-NP" sz="19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पाउन बाँकि स्वास्थ्यकर्मी संख्या 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IUCD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254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Implant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SBA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ne-NP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२०७८ को परिमार्जित </a:t>
                      </a:r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HMIS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DHIS2</a:t>
                      </a:r>
                      <a:r>
                        <a:rPr lang="ne-NP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19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संस्थामा १ जना स्वास्थ्यकर्मी 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b="0" dirty="0" err="1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eLMIS</a:t>
                      </a:r>
                      <a:r>
                        <a:rPr lang="ne-NP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19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संस्थामा १ जना स्वास्थ्यकर्मी 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048240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Basic Health Logistic 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IMNCI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Malaria Management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ASRH counseling</a:t>
                      </a:r>
                      <a:r>
                        <a:rPr lang="en-US" sz="19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Rural USG 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18174574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Mid-Level</a:t>
                      </a:r>
                      <a:r>
                        <a:rPr lang="en-US" sz="19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Practicum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Leprosy Smear Test 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4600863"/>
                  </a:ext>
                </a:extLst>
              </a:tr>
              <a:tr h="354417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CLT training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 panose="020F0502020204030204"/>
                        </a:defRPr>
                      </a:lvl9pPr>
                    </a:lstStyle>
                    <a:p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5191613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BEC0B010-C5A4-58C5-2F8E-7FCBAFB831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11653244"/>
              </p:ext>
            </p:extLst>
          </p:nvPr>
        </p:nvGraphicFramePr>
        <p:xfrm>
          <a:off x="5951985" y="849017"/>
          <a:ext cx="6084675" cy="5737860"/>
        </p:xfrm>
        <a:graphic>
          <a:graphicData uri="http://schemas.openxmlformats.org/drawingml/2006/table">
            <a:tbl>
              <a:tblPr firstRow="1" bandRow="1"/>
              <a:tblGrid>
                <a:gridCol w="29284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781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78109">
                  <a:extLst>
                    <a:ext uri="{9D8B030D-6E8A-4147-A177-3AD203B41FA5}">
                      <a16:colId xmlns:a16="http://schemas.microsoft.com/office/drawing/2014/main" val="170651924"/>
                    </a:ext>
                  </a:extLst>
                </a:gridCol>
              </a:tblGrid>
              <a:tr h="45251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alt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क्षमता </a:t>
                      </a:r>
                      <a:r>
                        <a:rPr lang="hi-IN" sz="1900" b="0" dirty="0">
                          <a:solidFill>
                            <a:schemeClr val="tx1"/>
                          </a:solidFill>
                          <a:effectLst/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अभिवृद्धि</a:t>
                      </a:r>
                      <a:r>
                        <a:rPr lang="ne-NP" alt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का</a:t>
                      </a:r>
                      <a:r>
                        <a:rPr lang="ne-NP" altLang="en-US" sz="19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बिषयहरू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254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तालिम</a:t>
                      </a:r>
                      <a:r>
                        <a:rPr lang="ne-NP" sz="19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पाएका स्वास्थ्यकर्मी संख्या 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254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तालिम</a:t>
                      </a:r>
                      <a:r>
                        <a:rPr lang="ne-NP" sz="1900" b="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पाउन बाँकि स्वास्थ्यकर्मी संख्या </a:t>
                      </a:r>
                      <a:endParaRPr lang="en-US" sz="1900" b="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99192911"/>
                  </a:ext>
                </a:extLst>
              </a:tr>
              <a:tr h="250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9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Tuberculosis Modular</a:t>
                      </a:r>
                      <a:r>
                        <a:rPr lang="en-US" sz="19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Training</a:t>
                      </a:r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254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254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9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PMTCT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90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0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9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CNSI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90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9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PEN Package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90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50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9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IMAM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90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0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9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Microscopy training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0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9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Medical Abortion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0213">
                <a:tc>
                  <a:txBody>
                    <a:bodyPr/>
                    <a:lstStyle/>
                    <a:p>
                      <a:r>
                        <a:rPr lang="en-US" sz="19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MVA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39349101"/>
                  </a:ext>
                </a:extLst>
              </a:tr>
              <a:tr h="250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CoFP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Counseling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0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900" dirty="0" err="1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Minilap</a:t>
                      </a:r>
                      <a:r>
                        <a:rPr lang="en-US" sz="19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0213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r>
                        <a:rPr lang="en-US" sz="19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Vasectomy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mpd="sng">
                      <a:solidFill>
                        <a:srgbClr val="4BACC6"/>
                      </a:solidFill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Calibri"/>
                        </a:defRPr>
                      </a:lvl9pPr>
                    </a:lstStyle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0213">
                <a:tc>
                  <a:txBody>
                    <a:bodyPr/>
                    <a:lstStyle/>
                    <a:p>
                      <a:r>
                        <a:rPr lang="en-US" sz="1900" b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VIA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6863304"/>
                  </a:ext>
                </a:extLst>
              </a:tr>
              <a:tr h="250213">
                <a:tc>
                  <a:txBody>
                    <a:bodyPr/>
                    <a:lstStyle/>
                    <a:p>
                      <a:r>
                        <a:rPr lang="en-US" sz="12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Basic</a:t>
                      </a:r>
                      <a:r>
                        <a:rPr lang="en-US" sz="12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mental health training</a:t>
                      </a:r>
                      <a:endParaRPr lang="en-US" sz="12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22506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Standard Treatment Protocol (STP) for Basic Health Services (BHS)</a:t>
                      </a:r>
                    </a:p>
                  </a:txBody>
                  <a:tcPr marL="68580" marR="68580" marT="34290" marB="34290" anchor="ctr">
                    <a:lnL w="12700" cmpd="sng">
                      <a:solidFill>
                        <a:srgbClr val="4BACC6"/>
                      </a:solidFill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solidFill>
                        <a:srgbClr val="4BACC6"/>
                      </a:solidFill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9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solidFill>
                        <a:srgbClr val="4BACC6"/>
                      </a:solidFill>
                    </a:lnR>
                    <a:lnT w="12700" cap="flat" cmpd="sng" algn="ctr">
                      <a:solidFill>
                        <a:srgbClr val="4BACC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solidFill>
                        <a:srgbClr val="4BACC6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BACC6">
                        <a:alpha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092296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16128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 txBox="1">
            <a:spLocks/>
          </p:cNvSpPr>
          <p:nvPr/>
        </p:nvSpPr>
        <p:spPr bwMode="auto">
          <a:xfrm>
            <a:off x="1019436" y="128335"/>
            <a:ext cx="9806608" cy="768627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>
            <a:lvl1pPr defTabSz="685800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685800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685800" eaLnBrk="0" fontAlgn="base" hangingPunct="0">
              <a:lnSpc>
                <a:spcPct val="90000"/>
              </a:lnSpc>
              <a:spcBef>
                <a:spcPts val="375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3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</a:pPr>
            <a:r>
              <a:rPr lang="en-US" altLang="en-US" sz="3600" b="1" dirty="0">
                <a:solidFill>
                  <a:schemeClr val="bg1"/>
                </a:solidFill>
                <a:latin typeface="Kokila" panose="020B0604020202020204" pitchFamily="34" charset="0"/>
                <a:cs typeface="Kalimati" panose="00000400000000000000" pitchFamily="2"/>
              </a:rPr>
              <a:t> </a:t>
            </a:r>
            <a:r>
              <a:rPr lang="ne-NP" sz="36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उपकरण सम्वन्धी विवरण</a:t>
            </a:r>
            <a:endParaRPr lang="en-US" altLang="en-US" sz="3600" b="1" dirty="0">
              <a:solidFill>
                <a:schemeClr val="bg1"/>
              </a:solidFill>
              <a:latin typeface="Kokila" panose="020B0604020202020204" pitchFamily="34" charset="0"/>
              <a:cs typeface="Kalimati" panose="00000400000000000000" pitchFamily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194A7689-F671-4EDE-A0EF-D3AC84E27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3EA5289-5F71-4AE7-A4C8-0A7E9305375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8" name="Content Placeholder 5">
            <a:extLst>
              <a:ext uri="{FF2B5EF4-FFF2-40B4-BE49-F238E27FC236}">
                <a16:creationId xmlns:a16="http://schemas.microsoft.com/office/drawing/2014/main" id="{3E6A344F-20FC-3C69-4D7E-665AEF9E655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118881"/>
              </p:ext>
            </p:extLst>
          </p:nvPr>
        </p:nvGraphicFramePr>
        <p:xfrm>
          <a:off x="191344" y="1129234"/>
          <a:ext cx="11809312" cy="5540126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8370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237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52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6825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6459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07181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11671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उपकरणको नाम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नयाँ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खरिद गर्नुपर्ने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उपकरणको नाम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संख्या 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4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नयाँ</a:t>
                      </a:r>
                      <a:r>
                        <a:rPr lang="ne-NP" sz="24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खरिद गर्नुपर्ने</a:t>
                      </a: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6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6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19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1968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6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6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6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6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6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6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617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Kokila" panose="020B0604020202020204" pitchFamily="34" charset="0"/>
                        <a:ea typeface="Calibri" panose="020F050202020403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Calibri"/>
                        </a:defRPr>
                      </a:lvl9pPr>
                    </a:lstStyle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4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3666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0"/>
    </mc:Choice>
    <mc:Fallback xmlns="">
      <p:transition spd="slow" advTm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357476"/>
              </p:ext>
            </p:extLst>
          </p:nvPr>
        </p:nvGraphicFramePr>
        <p:xfrm>
          <a:off x="155340" y="1021988"/>
          <a:ext cx="11881320" cy="51846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627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2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8221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सि.नं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विवरण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अवस्था (छ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वा </a:t>
                      </a:r>
                      <a:r>
                        <a:rPr lang="ne-NP" sz="2800" kern="1200" dirty="0">
                          <a:solidFill>
                            <a:schemeClr val="bg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छैन)</a:t>
                      </a:r>
                      <a:endParaRPr lang="en-US" sz="2800" kern="1200" dirty="0">
                        <a:solidFill>
                          <a:schemeClr val="bg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4745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भौतिक संरचना सम्वन्धी विवरण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भौतिक संरचना सम्वन्धी विवरण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47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संस्थाको स्वामित्वमा (जग्गा धनी पुर्जा) रहेको जग्गा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4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१.१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जग्गा भए क्षेत्रफल (रोपनी, कठ्ठा, बर्ग मिटर)</a:t>
                      </a:r>
                      <a:endParaRPr lang="en-US" sz="28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.......................</a:t>
                      </a: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4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संस्थाको आफ्नै भवन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भवन स्वास्थ्य मन्त्रालयको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मापदण्ड अनुसारको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14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४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 संस्थामा प्रसुति केन्द्र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474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५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8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मापदन्ड अनुसारको प्रसुति केन्द्र भवन </a:t>
                      </a:r>
                      <a:endParaRPr lang="en-US" sz="28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425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६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8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प्रसुति केन्द्रमा प्लासेन्टा पिटको व्यवस्था </a:t>
                      </a:r>
                      <a:endParaRPr lang="en-US" sz="28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14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७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ne-NP" sz="28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 संस्थामा नर्सिङ स्टाफको लागि अवासको ब्यवस्था </a:t>
                      </a:r>
                      <a:endParaRPr lang="en-US" sz="28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14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८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महिला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तथा पुरूषको लागि छुट्टाछुट्टै शैचालयको ब्यवस्था </a:t>
                      </a:r>
                      <a:endParaRPr lang="en-US" sz="2800" baseline="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4147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९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अपांग मैत्री शैचालयको व्यवस्था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07468" y="148933"/>
            <a:ext cx="9649072" cy="61577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ne-NP" sz="2800" b="1" dirty="0">
                <a:solidFill>
                  <a:schemeClr val="bg1"/>
                </a:solidFill>
                <a:latin typeface="Preeti" pitchFamily="2" charset="0"/>
                <a:ea typeface="Calibri"/>
                <a:cs typeface="Times New Roman"/>
              </a:rPr>
              <a:t>स्वास्थ्य संस्थाको भौतिक संरचना तथा अन्य सेवा सम्वन्धी विवरण</a:t>
            </a:r>
            <a:endParaRPr lang="en-US" sz="3600" b="1" dirty="0">
              <a:solidFill>
                <a:schemeClr val="bg1"/>
              </a:solidFill>
              <a:latin typeface="Preeti" pitchFamily="2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43396526"/>
              </p:ext>
            </p:extLst>
          </p:nvPr>
        </p:nvGraphicFramePr>
        <p:xfrm>
          <a:off x="155340" y="1060140"/>
          <a:ext cx="11881320" cy="53211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08011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187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824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98748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सि.नं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विवरण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अवस्था (छ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वा </a:t>
                      </a:r>
                      <a:r>
                        <a:rPr lang="ne-NP" sz="2800" kern="1200" dirty="0">
                          <a:solidFill>
                            <a:schemeClr val="bg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छैन)</a:t>
                      </a:r>
                      <a:endParaRPr lang="en-US" sz="2800" kern="1200" dirty="0">
                        <a:solidFill>
                          <a:schemeClr val="bg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8526">
                <a:tc gridSpan="3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भौतिक संरचना सम्वन्धी विवरण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भौतिक संरचना सम्वन्धी विवरण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0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११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शुद्ध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खानेपानीको नियमित उपलब्धता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0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१२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टेलीफोन सेवाको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उपलब्धता (चालु अवस्था )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0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१३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विधुत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को नियमित उपलब्धता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40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१४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सोलार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ब्याकअप </a:t>
                      </a:r>
                      <a:endParaRPr lang="en-US" sz="28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0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१४.१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सोलारको 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क्षमता (वाटमा)</a:t>
                      </a:r>
                      <a:endParaRPr lang="en-US" sz="28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40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१५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8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कम्प्युटर</a:t>
                      </a:r>
                      <a:r>
                        <a:rPr lang="ne-NP" sz="28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वा ल्यापटप छ (चालु अवस्थामा)</a:t>
                      </a: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40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१६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8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इन्टरनेटको उपलब्धता 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(चालु अवस्था) </a:t>
                      </a:r>
                      <a:endParaRPr lang="en-US" sz="28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rgbClr val="FF0000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40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१७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संस्थामा एम्वुलेन्स सेवाको उपलब्धता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0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१८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मोटरवाटो</a:t>
                      </a: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देखि स्वास्थ्य संस्था सम्मको दुरी (औशत)  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8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..............(कि.मी.)</a:t>
                      </a:r>
                      <a:endParaRPr lang="en-US" sz="28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44037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8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१९</a:t>
                      </a:r>
                      <a:endParaRPr lang="en-US" sz="28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8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स्वास्थ्य</a:t>
                      </a:r>
                      <a:r>
                        <a:rPr lang="ne-NP" sz="28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संस्थामा स्ट्रेचर उपलब्ध </a:t>
                      </a: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271464" y="148933"/>
            <a:ext cx="9613068" cy="61577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ne-NP" sz="2800" b="1" dirty="0">
                <a:solidFill>
                  <a:schemeClr val="bg1"/>
                </a:solidFill>
                <a:latin typeface="Preeti" pitchFamily="2" charset="0"/>
                <a:ea typeface="Calibri"/>
                <a:cs typeface="Times New Roman"/>
              </a:rPr>
              <a:t>स्वास्थ्य संस्थाको भौतिक संरचना तथा अन्य सेवा सम्वन्धी विवरण</a:t>
            </a:r>
            <a:endParaRPr lang="en-US" sz="3600" b="1" dirty="0">
              <a:solidFill>
                <a:schemeClr val="bg1"/>
              </a:solidFill>
              <a:latin typeface="Preeti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58546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508089"/>
              </p:ext>
            </p:extLst>
          </p:nvPr>
        </p:nvGraphicFramePr>
        <p:xfrm>
          <a:off x="90010" y="864252"/>
          <a:ext cx="12018658" cy="58959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39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7826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3886972686"/>
                    </a:ext>
                  </a:extLst>
                </a:gridCol>
              </a:tblGrid>
              <a:tr h="32816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सि.नं</a:t>
                      </a:r>
                      <a:endParaRPr lang="en-US" sz="25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5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विवरण</a:t>
                      </a:r>
                      <a:endParaRPr lang="en-US" sz="25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400800" algn="r"/>
                        </a:tabLst>
                      </a:pPr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अवस्था (छ</a:t>
                      </a:r>
                      <a:r>
                        <a:rPr lang="ne-NP" sz="2500" baseline="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वा </a:t>
                      </a:r>
                      <a:r>
                        <a:rPr lang="ne-NP" sz="2500" kern="1200" dirty="0">
                          <a:solidFill>
                            <a:schemeClr val="bg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छैन)</a:t>
                      </a:r>
                      <a:endParaRPr lang="en-US" sz="2500" dirty="0"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362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5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अन्य सेवा सम्वन्धी विवरण</a:t>
                      </a:r>
                      <a:endParaRPr lang="en-US" sz="25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800" b="1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अन्य सेवा सम्वन्धी विवरण</a:t>
                      </a:r>
                      <a:endParaRPr lang="en-US" sz="28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५ वटै अस्थाई परिवार योजना सेवा उपलब्ध </a:t>
                      </a: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२१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पोषण पुनस्थापन गृह / केन्द्र </a:t>
                      </a: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२२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माइक्रोस्कोपि सेन्टर </a:t>
                      </a: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२३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न्यूवर्न कर्नर सेवा उपलब्ध छ</a:t>
                      </a: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२४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नागरिक वडापत्रको उपलब्ध</a:t>
                      </a:r>
                      <a:r>
                        <a:rPr lang="en-US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छ</a:t>
                      </a: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२५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सामाजिक नक्साको उपलब्ध</a:t>
                      </a:r>
                      <a:r>
                        <a:rPr lang="en-US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छ</a:t>
                      </a: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२६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अत्यावश्यक औषधीको सूचिको उपलब्ध</a:t>
                      </a:r>
                      <a:r>
                        <a:rPr lang="en-US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छ</a:t>
                      </a: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२७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कार्यरत कर्मचारीको विवरण उपलब्ध</a:t>
                      </a:r>
                      <a:r>
                        <a:rPr lang="en-US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छ</a:t>
                      </a: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/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२८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महिला स्वास्थ्य स्वयं सेविकको फोटो सहितको नामावलीको उपलब्ध</a:t>
                      </a:r>
                      <a:r>
                        <a:rPr lang="en-US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 </a:t>
                      </a: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छ</a:t>
                      </a: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algn="l" defTabSz="914400" rtl="0" eaLnBrk="1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500" kern="1200" baseline="0" dirty="0">
                        <a:solidFill>
                          <a:schemeClr val="dk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/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२९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5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२०७५ को निर्देशिका अनुसार स्वास्थ्य संस्था संचालन तथा ब्यवस्थापन समिति गठन भएको </a:t>
                      </a:r>
                      <a:r>
                        <a:rPr lang="ne-NP" sz="2500" kern="1200" baseline="0" dirty="0">
                          <a:solidFill>
                            <a:schemeClr val="dk1"/>
                          </a:solidFill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छ</a:t>
                      </a:r>
                      <a:endParaRPr lang="en-US" sz="25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/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३०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5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EOC Fund स्थापना गरिएको छ </a:t>
                      </a:r>
                      <a:endParaRPr lang="en-US" sz="25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3043404839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/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३१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5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स्वास्थ्य संस्थामा खोपको</a:t>
                      </a:r>
                      <a:r>
                        <a:rPr lang="ne-NP" sz="25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 सुक्ष्म योजना तयार गरेको</a:t>
                      </a:r>
                      <a:endParaRPr lang="en-US" sz="25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92222">
                <a:tc>
                  <a:txBody>
                    <a:bodyPr/>
                    <a:lstStyle/>
                    <a:p>
                      <a:pPr algn="ctr"/>
                      <a:r>
                        <a:rPr lang="ne-NP" sz="2500" dirty="0">
                          <a:latin typeface="Kokila" panose="020B0604020202020204" pitchFamily="34" charset="0"/>
                          <a:cs typeface="Kokila" panose="020B0604020202020204" pitchFamily="34" charset="0"/>
                        </a:rPr>
                        <a:t>३२</a:t>
                      </a:r>
                      <a:endParaRPr lang="en-US" sz="2500" dirty="0">
                        <a:latin typeface="Kokila" panose="020B0604020202020204" pitchFamily="34" charset="0"/>
                        <a:cs typeface="Kokila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e-NP" sz="250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मानसिक स्वास्थ्य सेवा</a:t>
                      </a:r>
                      <a:r>
                        <a:rPr lang="ne-NP" sz="2500" baseline="0" dirty="0">
                          <a:solidFill>
                            <a:schemeClr val="tx1"/>
                          </a:solidFill>
                          <a:latin typeface="Kokila" panose="020B0604020202020204" pitchFamily="34" charset="0"/>
                          <a:ea typeface="Calibri"/>
                          <a:cs typeface="Kokila" panose="020B0604020202020204" pitchFamily="34" charset="0"/>
                        </a:rPr>
                        <a:t>  प्रवाह</a:t>
                      </a:r>
                      <a:endParaRPr lang="en-US" sz="25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500" dirty="0">
                        <a:solidFill>
                          <a:schemeClr val="tx1"/>
                        </a:solidFill>
                        <a:latin typeface="Kokila" panose="020B0604020202020204" pitchFamily="34" charset="0"/>
                        <a:ea typeface="Calibri"/>
                        <a:cs typeface="Kokila" panose="020B0604020202020204" pitchFamily="34" charset="0"/>
                      </a:endParaRPr>
                    </a:p>
                  </a:txBody>
                  <a:tcPr marL="51435" marR="51435" marT="9525" marB="0" anchor="ctr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7AC25596-19F5-4A50-A4B0-72B4257EF7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9456" y="76925"/>
            <a:ext cx="9757084" cy="615771"/>
          </a:xfr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ne-NP" sz="2800" b="1" dirty="0">
                <a:solidFill>
                  <a:schemeClr val="bg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</a:rPr>
              <a:t>स्वास्थ्य संस्थाको </a:t>
            </a:r>
            <a:r>
              <a:rPr lang="ne-NP" sz="2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भौतिक</a:t>
            </a:r>
            <a:r>
              <a:rPr lang="en-US" sz="2800" b="1" dirty="0">
                <a:solidFill>
                  <a:schemeClr val="bg1"/>
                </a:solidFill>
                <a:latin typeface="Kokila" panose="020B0604020202020204" pitchFamily="34" charset="0"/>
                <a:cs typeface="Kokila" panose="020B0604020202020204" pitchFamily="34" charset="0"/>
              </a:rPr>
              <a:t> </a:t>
            </a:r>
            <a:r>
              <a:rPr lang="ne-NP" sz="2800" b="1" dirty="0">
                <a:solidFill>
                  <a:schemeClr val="bg1"/>
                </a:solidFill>
                <a:latin typeface="Kokila" panose="020B0604020202020204" pitchFamily="34" charset="0"/>
                <a:ea typeface="Calibri"/>
                <a:cs typeface="Kokila" panose="020B0604020202020204" pitchFamily="34" charset="0"/>
              </a:rPr>
              <a:t>संरचना तथा अन्य सेवा सम्वन्धी विवरण</a:t>
            </a:r>
            <a:endParaRPr lang="en-US" sz="2800" dirty="0">
              <a:solidFill>
                <a:schemeClr val="bg1"/>
              </a:solidFill>
              <a:latin typeface="Kokila" panose="020B0604020202020204" pitchFamily="34" charset="0"/>
              <a:cs typeface="Kokil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001129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4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10255</TotalTime>
  <Words>3068</Words>
  <Application>Microsoft Office PowerPoint</Application>
  <PresentationFormat>Widescreen</PresentationFormat>
  <Paragraphs>904</Paragraphs>
  <Slides>39</Slides>
  <Notes>24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39</vt:i4>
      </vt:variant>
    </vt:vector>
  </HeadingPairs>
  <TitlesOfParts>
    <vt:vector size="52" baseType="lpstr">
      <vt:lpstr>Arial</vt:lpstr>
      <vt:lpstr>Calibri</vt:lpstr>
      <vt:lpstr>Calibri Light</vt:lpstr>
      <vt:lpstr>Candara</vt:lpstr>
      <vt:lpstr>Gill Sans MT</vt:lpstr>
      <vt:lpstr>Kokila</vt:lpstr>
      <vt:lpstr>Mangal</vt:lpstr>
      <vt:lpstr>Preeti</vt:lpstr>
      <vt:lpstr>Times New Roman</vt:lpstr>
      <vt:lpstr>1_Office Theme</vt:lpstr>
      <vt:lpstr>2_Office Theme</vt:lpstr>
      <vt:lpstr>Office Theme</vt:lpstr>
      <vt:lpstr>4_Office Theme</vt:lpstr>
      <vt:lpstr>स्वास्थ्य संस्थाहरूले प्रस्तुत गर्ने  स्वास्थ्य कार्यक्रमहरुको  अर्धवार्षिक समीक्षा गोष्ठी आर्थिक  वर्ष २०८१/०८२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स्वास्थ्य संस्थाको भौतिक संरचना तथा अन्य सेवा सम्वन्धी विवरण</vt:lpstr>
      <vt:lpstr>स्वास्थ्य संस्थाको भौतिक संरचना तथा अन्य सेवा सम्वन्धी विवरण</vt:lpstr>
      <vt:lpstr>स्वास्थ्य संस्थाको भौतिक संरचना तथा अन्य सेवा सम्वन्धी विवरण</vt:lpstr>
      <vt:lpstr>गाउँघर क्लिनिकको विवरण</vt:lpstr>
      <vt:lpstr>खोप क्लिनिकको विवरण</vt:lpstr>
      <vt:lpstr>स्वास्थ्य संस्थाको मुख्य Commodities को मौज्दात अवस्था</vt:lpstr>
      <vt:lpstr>Stock-Out भएको औषधिको विवरण २०८१/८२ (जुनसुकै बेला)</vt:lpstr>
      <vt:lpstr>Dataset अनुसार एच.एम.आइ.एस. प्रतिवेदन अवस्था</vt:lpstr>
      <vt:lpstr>PowerPoint Presentation</vt:lpstr>
      <vt:lpstr>स्वास्थ्य कार्यक्रमहरुको मुख्य प्रगति</vt:lpstr>
      <vt:lpstr>खोप कार्यक्रमको मुख्य सुचकहरूको अवस्था</vt:lpstr>
      <vt:lpstr>PowerPoint Presentation</vt:lpstr>
      <vt:lpstr>पोषण कार्यक्रमको मुख्य सुचकहरूको अवस्था</vt:lpstr>
      <vt:lpstr>PowerPoint Presentation</vt:lpstr>
      <vt:lpstr>IMNCI कार्यक्रमको मुख्य सुचकहरूको अवस्था</vt:lpstr>
      <vt:lpstr>मातृ तथा नवशिशु कार्यक्रमको मुख्य सुचकहरूको अवस्था</vt:lpstr>
      <vt:lpstr>प्रजनन स्वास्थ्य रुग्णता सेवा </vt:lpstr>
      <vt:lpstr>परिवार योजना कार्यक्रम मुख्य सुचकहरूको अवस्था</vt:lpstr>
      <vt:lpstr>महिला स्वास्थ्य स्वयं सेविका कार्यक्रमको अवस्था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MSS गर्दा देखिएका कमिहरु </vt:lpstr>
      <vt:lpstr>प्रमुख १० स्वास्थ्य समस्याहरू</vt:lpstr>
      <vt:lpstr>स्वास्थ्य संस्था संचालन तथा व्यवस्थापन समिति सम्बन्धी विवरण</vt:lpstr>
      <vt:lpstr>स्वास्थ्य संस्थाले गरेका नविनतम कार्यहरु</vt:lpstr>
      <vt:lpstr>कार्ययोजना फारम  समस्या समाधानको लागि कृयाकलापहरू तय गर्ने</vt:lpstr>
      <vt:lpstr>PowerPoint Presentation</vt:lpstr>
    </vt:vector>
  </TitlesOfParts>
  <Company>Presentation Magazine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Subtle Swirl Template</dc:title>
  <dc:creator>Dipa Pyakurel</dc:creator>
  <cp:lastModifiedBy>Suresh</cp:lastModifiedBy>
  <cp:revision>779</cp:revision>
  <dcterms:modified xsi:type="dcterms:W3CDTF">2025-03-09T07:56:58Z</dcterms:modified>
</cp:coreProperties>
</file>